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e niveau 1…"/>
          <p:cNvSpPr txBox="1"/>
          <p:nvPr>
            <p:ph type="body" sz="quarter" idx="1"/>
          </p:nvPr>
        </p:nvSpPr>
        <p:spPr>
          <a:xfrm>
            <a:off x="1343025" y="8036717"/>
            <a:ext cx="11037094" cy="541073"/>
          </a:xfrm>
          <a:prstGeom prst="rect">
            <a:avLst/>
          </a:prstGeom>
        </p:spPr>
        <p:txBody>
          <a:bodyPr/>
          <a:lstStyle>
            <a:lvl1pPr>
              <a:defRPr i="1" sz="3200"/>
            </a:lvl1pPr>
            <a:lvl2pPr>
              <a:defRPr i="1" sz="3200"/>
            </a:lvl2pPr>
            <a:lvl3pPr>
              <a:defRPr i="1" sz="3200"/>
            </a:lvl3pPr>
            <a:lvl4pPr>
              <a:defRPr i="1" sz="3200"/>
            </a:lvl4pPr>
            <a:lvl5pPr>
              <a:defRPr i="1" sz="32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1"/>
          </p:nvPr>
        </p:nvSpPr>
        <p:spPr>
          <a:xfrm>
            <a:off x="1343024" y="6262797"/>
            <a:ext cx="11037096" cy="776069"/>
          </a:xfrm>
          <a:prstGeom prst="rect">
            <a:avLst/>
          </a:prstGeom>
        </p:spPr>
        <p:txBody>
          <a:bodyPr anchor="ctr"/>
          <a:lstStyle/>
          <a:p>
            <a:pPr>
              <a:defRPr sz="4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7"/>
            <a:ext cx="10201276" cy="68008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6" y="8351042"/>
            <a:ext cx="13001627" cy="1128715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6" y="9436892"/>
            <a:ext cx="13001627" cy="892971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2"/>
            <a:ext cx="11715750" cy="2614616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6" y="3536155"/>
            <a:ext cx="6450808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5"/>
            <a:ext cx="5750720" cy="3121820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1"/>
            <a:ext cx="5750720" cy="3221833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7" y="4772025"/>
            <a:ext cx="11815766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5" y="4772025"/>
            <a:ext cx="7843840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7" y="4772025"/>
            <a:ext cx="5750721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7" y="4000500"/>
            <a:ext cx="11815766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2" y="3486150"/>
            <a:ext cx="4164808" cy="4164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7"/>
            <a:ext cx="9676211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2"/>
            <a:ext cx="11715750" cy="2614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2"/>
            <a:ext cx="11715750" cy="892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3" y="10358436"/>
            <a:ext cx="408789" cy="416610"/>
          </a:xfrm>
          <a:prstGeom prst="rect">
            <a:avLst/>
          </a:prstGeom>
          <a:ln w="12700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10657" y="8492514"/>
            <a:ext cx="9894686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29356"/>
            <a:ext cx="13421869" cy="1426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36028"/>
            <a:ext cx="9426970" cy="8941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3215" y="6760765"/>
            <a:ext cx="13069571" cy="18983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13" y="12329355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10657" y="8492514"/>
            <a:ext cx="9894686" cy="34863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60892" y="837925"/>
            <a:ext cx="9594216" cy="89236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3469" y="6249663"/>
            <a:ext cx="13069063" cy="18796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13" y="12329355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10657" y="8492514"/>
            <a:ext cx="9894686" cy="34863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33758" y="763856"/>
            <a:ext cx="9648484" cy="8928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8869" y="5388506"/>
            <a:ext cx="13018262" cy="22870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13" y="12329355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10657" y="8492514"/>
            <a:ext cx="9894686" cy="34863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23315"/>
            <a:ext cx="9426970" cy="89419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2326" y="4085945"/>
            <a:ext cx="13071349" cy="20897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13" y="12329355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10657" y="8492514"/>
            <a:ext cx="9894686" cy="34863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59082" y="883586"/>
            <a:ext cx="9597836" cy="8915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0359" y="5111085"/>
            <a:ext cx="13035281" cy="20278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13" y="12329355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10657" y="8492514"/>
            <a:ext cx="9894686" cy="34863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75024"/>
            <a:ext cx="9426970" cy="89286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7088" y="5289711"/>
            <a:ext cx="13061824" cy="2455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EA1315E-C93B-4AB6-88EA-9B1661147BDD}"/>
</file>

<file path=customXml/itemProps2.xml><?xml version="1.0" encoding="utf-8"?>
<ds:datastoreItem xmlns:ds="http://schemas.openxmlformats.org/officeDocument/2006/customXml" ds:itemID="{CF6419FD-B916-4702-920F-196EEB389A5D}"/>
</file>

<file path=customXml/itemProps3.xml><?xml version="1.0" encoding="utf-8"?>
<ds:datastoreItem xmlns:ds="http://schemas.openxmlformats.org/officeDocument/2006/customXml" ds:itemID="{ABE99AB8-C38A-4170-B11F-92949BC41FE9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