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716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slide" Target="slides/slide5.xml"/><Relationship Id="rId2" Type="http://schemas.openxmlformats.org/officeDocument/2006/relationships/viewProps" Target="viewProps.xml"/><Relationship Id="rId16" Type="http://schemas.openxmlformats.org/officeDocument/2006/relationships/customXml" Target="../customXml/item3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customXml" Target="../customXml/item2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4" Type="http://schemas.openxmlformats.org/officeDocument/2006/relationships/customXml" Target="../customXml/item1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12" name="Texte niveau 1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e niveau 1…"/>
          <p:cNvSpPr txBox="1"/>
          <p:nvPr>
            <p:ph type="body" sz="quarter" idx="1"/>
          </p:nvPr>
        </p:nvSpPr>
        <p:spPr>
          <a:xfrm>
            <a:off x="1343025" y="8036717"/>
            <a:ext cx="11037094" cy="541073"/>
          </a:xfrm>
          <a:prstGeom prst="rect">
            <a:avLst/>
          </a:prstGeom>
        </p:spPr>
        <p:txBody>
          <a:bodyPr/>
          <a:lstStyle>
            <a:lvl1pPr>
              <a:defRPr i="1" sz="3200"/>
            </a:lvl1pPr>
            <a:lvl2pPr>
              <a:defRPr i="1" sz="3200"/>
            </a:lvl2pPr>
            <a:lvl3pPr>
              <a:defRPr i="1" sz="3200"/>
            </a:lvl3pPr>
            <a:lvl4pPr>
              <a:defRPr i="1" sz="3200"/>
            </a:lvl4pPr>
            <a:lvl5pPr>
              <a:defRPr i="1" sz="32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4" name="« Saisissez une citation ici. »"/>
          <p:cNvSpPr txBox="1"/>
          <p:nvPr>
            <p:ph type="body" sz="quarter" idx="21"/>
          </p:nvPr>
        </p:nvSpPr>
        <p:spPr>
          <a:xfrm>
            <a:off x="1343024" y="6262797"/>
            <a:ext cx="11037096" cy="776069"/>
          </a:xfrm>
          <a:prstGeom prst="rect">
            <a:avLst/>
          </a:prstGeom>
        </p:spPr>
        <p:txBody>
          <a:bodyPr anchor="ctr"/>
          <a:lstStyle/>
          <a:p>
            <a:pPr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ue d’une plage et de la mer depuis une dune de sable avec de l’herbe"/>
          <p:cNvSpPr/>
          <p:nvPr>
            <p:ph type="pic" idx="21"/>
          </p:nvPr>
        </p:nvSpPr>
        <p:spPr>
          <a:xfrm>
            <a:off x="-28575" y="2286000"/>
            <a:ext cx="13773150" cy="9182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ue d’une plage et de la mer depuis une dune de sable avec de l’herbe"/>
          <p:cNvSpPr/>
          <p:nvPr>
            <p:ph type="pic" sz="half" idx="21"/>
          </p:nvPr>
        </p:nvSpPr>
        <p:spPr>
          <a:xfrm>
            <a:off x="1758357" y="2778917"/>
            <a:ext cx="10201276" cy="68008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Texte du titre"/>
          <p:cNvSpPr txBox="1"/>
          <p:nvPr>
            <p:ph type="title"/>
          </p:nvPr>
        </p:nvSpPr>
        <p:spPr>
          <a:xfrm>
            <a:off x="357186" y="8351042"/>
            <a:ext cx="13001627" cy="1128715"/>
          </a:xfrm>
          <a:prstGeom prst="rect">
            <a:avLst/>
          </a:prstGeom>
        </p:spPr>
        <p:txBody>
          <a:bodyPr/>
          <a:lstStyle/>
          <a:p>
            <a:pPr/>
            <a:r>
              <a:t>Texte du titre</a:t>
            </a:r>
          </a:p>
        </p:txBody>
      </p:sp>
      <p:sp>
        <p:nvSpPr>
          <p:cNvPr id="22" name="Texte niveau 1…"/>
          <p:cNvSpPr txBox="1"/>
          <p:nvPr>
            <p:ph type="body" sz="quarter" idx="1"/>
          </p:nvPr>
        </p:nvSpPr>
        <p:spPr>
          <a:xfrm>
            <a:off x="357186" y="9436892"/>
            <a:ext cx="13001627" cy="892971"/>
          </a:xfrm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e du titre"/>
          <p:cNvSpPr txBox="1"/>
          <p:nvPr>
            <p:ph type="title"/>
          </p:nvPr>
        </p:nvSpPr>
        <p:spPr>
          <a:xfrm>
            <a:off x="1000125" y="5550692"/>
            <a:ext cx="11715750" cy="2614616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3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éron volant bas au-dessus d’une plage avec une petite clôture au premier plan"/>
          <p:cNvSpPr/>
          <p:nvPr>
            <p:ph type="pic" sz="half" idx="21"/>
          </p:nvPr>
        </p:nvSpPr>
        <p:spPr>
          <a:xfrm>
            <a:off x="7215186" y="3536155"/>
            <a:ext cx="6450808" cy="6450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exte du titre"/>
          <p:cNvSpPr txBox="1"/>
          <p:nvPr>
            <p:ph type="title"/>
          </p:nvPr>
        </p:nvSpPr>
        <p:spPr>
          <a:xfrm>
            <a:off x="928687" y="3536155"/>
            <a:ext cx="5750720" cy="3121820"/>
          </a:xfrm>
          <a:prstGeom prst="rect">
            <a:avLst/>
          </a:prstGeom>
        </p:spPr>
        <p:txBody>
          <a:bodyPr/>
          <a:lstStyle>
            <a:lvl1pPr>
              <a:defRPr sz="8400"/>
            </a:lvl1pPr>
          </a:lstStyle>
          <a:p>
            <a:pPr/>
            <a:r>
              <a:t>Texte du titre</a:t>
            </a:r>
          </a:p>
        </p:txBody>
      </p:sp>
      <p:sp>
        <p:nvSpPr>
          <p:cNvPr id="40" name="Texte niveau 1…"/>
          <p:cNvSpPr txBox="1"/>
          <p:nvPr>
            <p:ph type="body" sz="quarter" idx="1"/>
          </p:nvPr>
        </p:nvSpPr>
        <p:spPr>
          <a:xfrm>
            <a:off x="928687" y="6672261"/>
            <a:ext cx="5750720" cy="3221833"/>
          </a:xfrm>
          <a:prstGeom prst="rect">
            <a:avLst/>
          </a:prstGeom>
        </p:spPr>
        <p:txBody>
          <a:bodyPr/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49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57" name="Texte niveau 1…"/>
          <p:cNvSpPr txBox="1"/>
          <p:nvPr>
            <p:ph type="body" sz="half" idx="1"/>
          </p:nvPr>
        </p:nvSpPr>
        <p:spPr>
          <a:xfrm>
            <a:off x="950117" y="4772025"/>
            <a:ext cx="11815766" cy="5229225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hemin sableux entre deux collines menant à l’océan"/>
          <p:cNvSpPr/>
          <p:nvPr>
            <p:ph type="pic" sz="half" idx="21"/>
          </p:nvPr>
        </p:nvSpPr>
        <p:spPr>
          <a:xfrm>
            <a:off x="6165055" y="4772025"/>
            <a:ext cx="7843840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Texte du titre"/>
          <p:cNvSpPr txBox="1"/>
          <p:nvPr>
            <p:ph type="title"/>
          </p:nvPr>
        </p:nvSpPr>
        <p:spPr>
          <a:xfrm>
            <a:off x="950117" y="3200400"/>
            <a:ext cx="11815766" cy="1285875"/>
          </a:xfrm>
          <a:prstGeom prst="rect">
            <a:avLst/>
          </a:prstGeom>
        </p:spPr>
        <p:txBody>
          <a:bodyPr anchor="ctr"/>
          <a:lstStyle/>
          <a:p>
            <a:pPr/>
            <a:r>
              <a:t>Texte du titre</a:t>
            </a:r>
          </a:p>
        </p:txBody>
      </p:sp>
      <p:sp>
        <p:nvSpPr>
          <p:cNvPr id="67" name="Texte niveau 1…"/>
          <p:cNvSpPr txBox="1"/>
          <p:nvPr>
            <p:ph type="body" sz="quarter" idx="1"/>
          </p:nvPr>
        </p:nvSpPr>
        <p:spPr>
          <a:xfrm>
            <a:off x="950117" y="4772025"/>
            <a:ext cx="5750721" cy="5229225"/>
          </a:xfrm>
          <a:prstGeom prst="rect">
            <a:avLst/>
          </a:prstGeom>
        </p:spPr>
        <p:txBody>
          <a:bodyPr anchor="ctr"/>
          <a:lstStyle>
            <a:lvl1pPr marL="558800" indent="-558800" algn="l">
              <a:spcBef>
                <a:spcPts val="4500"/>
              </a:spcBef>
              <a:buSzPct val="125000"/>
              <a:buChar char="•"/>
              <a:defRPr sz="3800"/>
            </a:lvl1pPr>
            <a:lvl2pPr marL="1117600" indent="-558800" algn="l">
              <a:spcBef>
                <a:spcPts val="4500"/>
              </a:spcBef>
              <a:buSzPct val="125000"/>
              <a:buChar char="•"/>
              <a:defRPr sz="3800"/>
            </a:lvl2pPr>
            <a:lvl3pPr marL="1676400" indent="-558800" algn="l">
              <a:spcBef>
                <a:spcPts val="4500"/>
              </a:spcBef>
              <a:buSzPct val="125000"/>
              <a:buChar char="•"/>
              <a:defRPr sz="3800"/>
            </a:lvl3pPr>
            <a:lvl4pPr marL="2235200" indent="-558800" algn="l">
              <a:spcBef>
                <a:spcPts val="4500"/>
              </a:spcBef>
              <a:buSzPct val="125000"/>
              <a:buChar char="•"/>
              <a:defRPr sz="3800"/>
            </a:lvl4pPr>
            <a:lvl5pPr marL="2794000" indent="-558800" algn="l">
              <a:spcBef>
                <a:spcPts val="4500"/>
              </a:spcBef>
              <a:buSzPct val="125000"/>
              <a:buChar char="•"/>
              <a:defRPr sz="3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 niveau 1…"/>
          <p:cNvSpPr txBox="1"/>
          <p:nvPr>
            <p:ph type="body" sz="half" idx="1"/>
          </p:nvPr>
        </p:nvSpPr>
        <p:spPr>
          <a:xfrm>
            <a:off x="950117" y="4000500"/>
            <a:ext cx="11815766" cy="5715000"/>
          </a:xfrm>
          <a:prstGeom prst="rect">
            <a:avLst/>
          </a:prstGeom>
        </p:spPr>
        <p:txBody>
          <a:bodyPr anchor="ctr"/>
          <a:lstStyle>
            <a:lvl1pPr marL="635000" indent="-635000" algn="l">
              <a:spcBef>
                <a:spcPts val="5900"/>
              </a:spcBef>
              <a:buSzPct val="125000"/>
              <a:buChar char="•"/>
              <a:defRPr sz="4800"/>
            </a:lvl1pPr>
            <a:lvl2pPr marL="1270000" indent="-635000" algn="l">
              <a:spcBef>
                <a:spcPts val="5900"/>
              </a:spcBef>
              <a:buSzPct val="125000"/>
              <a:buChar char="•"/>
              <a:defRPr sz="4800"/>
            </a:lvl2pPr>
            <a:lvl3pPr marL="1905000" indent="-635000" algn="l">
              <a:spcBef>
                <a:spcPts val="5900"/>
              </a:spcBef>
              <a:buSzPct val="125000"/>
              <a:buChar char="•"/>
              <a:defRPr sz="4800"/>
            </a:lvl3pPr>
            <a:lvl4pPr marL="2540000" indent="-635000" algn="l">
              <a:spcBef>
                <a:spcPts val="5900"/>
              </a:spcBef>
              <a:buSzPct val="125000"/>
              <a:buChar char="•"/>
              <a:defRPr sz="4800"/>
            </a:lvl4pPr>
            <a:lvl5pPr marL="3175000" indent="-635000" algn="l">
              <a:spcBef>
                <a:spcPts val="5900"/>
              </a:spcBef>
              <a:buSzPct val="125000"/>
              <a:buChar char="•"/>
              <a:defRPr sz="4800"/>
            </a:lvl5pPr>
          </a:lstStyle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min sableux entre deux collines menant à l’océan"/>
          <p:cNvSpPr/>
          <p:nvPr>
            <p:ph type="pic" sz="quarter" idx="21"/>
          </p:nvPr>
        </p:nvSpPr>
        <p:spPr>
          <a:xfrm>
            <a:off x="8606432" y="6965156"/>
            <a:ext cx="4682729" cy="31218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éron volant bas au-dessus d’une plage avec une petite clôture au premier plan"/>
          <p:cNvSpPr/>
          <p:nvPr>
            <p:ph type="pic" sz="quarter" idx="22"/>
          </p:nvPr>
        </p:nvSpPr>
        <p:spPr>
          <a:xfrm>
            <a:off x="8865392" y="3486150"/>
            <a:ext cx="4164808" cy="4164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Vue d’une plage et de la mer depuis une dune de sable avec de l’herbe"/>
          <p:cNvSpPr/>
          <p:nvPr>
            <p:ph type="pic" sz="half" idx="23"/>
          </p:nvPr>
        </p:nvSpPr>
        <p:spPr>
          <a:xfrm>
            <a:off x="-557213" y="3636167"/>
            <a:ext cx="9676211" cy="64508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/>
          <p:nvPr>
            <p:ph type="title"/>
          </p:nvPr>
        </p:nvSpPr>
        <p:spPr>
          <a:xfrm>
            <a:off x="1000125" y="4293392"/>
            <a:ext cx="11715750" cy="2614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3" name="Texte niveau 1…"/>
          <p:cNvSpPr txBox="1"/>
          <p:nvPr>
            <p:ph type="body" idx="1"/>
          </p:nvPr>
        </p:nvSpPr>
        <p:spPr>
          <a:xfrm>
            <a:off x="1000125" y="6979442"/>
            <a:ext cx="11715750" cy="892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6650033" y="10358436"/>
            <a:ext cx="408789" cy="416610"/>
          </a:xfrm>
          <a:prstGeom prst="rect">
            <a:avLst/>
          </a:prstGeom>
          <a:ln w="12700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4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8BE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47954"/>
            <a:ext cx="9426970" cy="8957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78409" y="5835793"/>
            <a:ext cx="7359182" cy="15332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EA59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77883"/>
            <a:ext cx="9426970" cy="8931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81533" y="6396339"/>
            <a:ext cx="7327533" cy="17411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1C34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79303"/>
            <a:ext cx="9426970" cy="8931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87211" y="6604499"/>
            <a:ext cx="7341578" cy="15807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4BE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75024"/>
            <a:ext cx="9426970" cy="89286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66065" y="4547339"/>
            <a:ext cx="7358470" cy="1546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49D3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31815" y="748053"/>
            <a:ext cx="9426970" cy="89573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95866" y="5717679"/>
            <a:ext cx="7324268" cy="17726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8BE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13" y="12338348"/>
            <a:ext cx="13421869" cy="14260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02908" y="8344541"/>
            <a:ext cx="7284784" cy="3630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44515" y="756941"/>
            <a:ext cx="9426970" cy="89573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66186" y="5856344"/>
            <a:ext cx="7358228" cy="1560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699CF9005143479F72AE8C26A9FB09" ma:contentTypeVersion="11" ma:contentTypeDescription="Create a new document." ma:contentTypeScope="" ma:versionID="c5352c79c3c8b598b2673fbd012d30c6">
  <xsd:schema xmlns:xsd="http://www.w3.org/2001/XMLSchema" xmlns:xs="http://www.w3.org/2001/XMLSchema" xmlns:p="http://schemas.microsoft.com/office/2006/metadata/properties" xmlns:ns2="b9364544-115f-4f1d-a97d-08b068052966" xmlns:ns3="dbe0a2f8-f234-48db-abf2-771791b90edf" targetNamespace="http://schemas.microsoft.com/office/2006/metadata/properties" ma:root="true" ma:fieldsID="be7a57ced47aed7fb92b56a9a3dddb0c" ns2:_="" ns3:_="">
    <xsd:import namespace="b9364544-115f-4f1d-a97d-08b068052966"/>
    <xsd:import namespace="dbe0a2f8-f234-48db-abf2-771791b90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64544-115f-4f1d-a97d-08b0680529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5503ba6-c77d-4a47-a49f-513eb447c3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e0a2f8-f234-48db-abf2-771791b90ed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e6c9035-a67f-453c-912e-10d3e9724b7b}" ma:internalName="TaxCatchAll" ma:showField="CatchAllData" ma:web="dbe0a2f8-f234-48db-abf2-771791b90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e0a2f8-f234-48db-abf2-771791b90edf" xsi:nil="true"/>
    <lcf76f155ced4ddcb4097134ff3c332f xmlns="b9364544-115f-4f1d-a97d-08b0680529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59D7CAA-5083-4663-8A69-00060A38352E}"/>
</file>

<file path=customXml/itemProps2.xml><?xml version="1.0" encoding="utf-8"?>
<ds:datastoreItem xmlns:ds="http://schemas.openxmlformats.org/officeDocument/2006/customXml" ds:itemID="{85115CA1-1B7D-4BAF-A593-D63D7E74B3BA}"/>
</file>

<file path=customXml/itemProps3.xml><?xml version="1.0" encoding="utf-8"?>
<ds:datastoreItem xmlns:ds="http://schemas.openxmlformats.org/officeDocument/2006/customXml" ds:itemID="{797EDD58-F9B7-4E8E-AD70-95161D4CD223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0x0101002D699CF9005143479F72AE8C26A9FB09</vt:lpwstr>
  </property>
</Properties>
</file>