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3716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9" d="100"/>
          <a:sy n="39" d="100"/>
        </p:scale>
        <p:origin x="217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e du titr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12" name="Texte niveau 1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-Gilles Allain"/>
          <p:cNvSpPr txBox="1">
            <a:spLocks noGrp="1"/>
          </p:cNvSpPr>
          <p:nvPr>
            <p:ph type="body" sz="quarter" idx="21"/>
          </p:nvPr>
        </p:nvSpPr>
        <p:spPr>
          <a:xfrm>
            <a:off x="1343025" y="8036718"/>
            <a:ext cx="11037094" cy="54107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3200" i="1"/>
            </a:lvl1pPr>
          </a:lstStyle>
          <a:p>
            <a:r>
              <a:t>-Gilles Allain</a:t>
            </a:r>
          </a:p>
        </p:txBody>
      </p:sp>
      <p:sp>
        <p:nvSpPr>
          <p:cNvPr id="94" name="« Saisissez une citation ici. »"/>
          <p:cNvSpPr txBox="1">
            <a:spLocks noGrp="1"/>
          </p:cNvSpPr>
          <p:nvPr>
            <p:ph type="body" sz="quarter" idx="22"/>
          </p:nvPr>
        </p:nvSpPr>
        <p:spPr>
          <a:xfrm>
            <a:off x="1343025" y="6262797"/>
            <a:ext cx="11037094" cy="776068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« Saisissez une citation ici. » </a:t>
            </a:r>
          </a:p>
        </p:txBody>
      </p:sp>
      <p:sp>
        <p:nvSpPr>
          <p:cNvPr id="95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ue d’une plage et de la mer depuis une dune de sable avec de l’herbe"/>
          <p:cNvSpPr>
            <a:spLocks noGrp="1"/>
          </p:cNvSpPr>
          <p:nvPr>
            <p:ph type="pic" idx="21"/>
          </p:nvPr>
        </p:nvSpPr>
        <p:spPr>
          <a:xfrm>
            <a:off x="-28575" y="2286000"/>
            <a:ext cx="13773150" cy="9182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ue d’une plage et de la mer depuis une dune de sable avec de l’herbe"/>
          <p:cNvSpPr>
            <a:spLocks noGrp="1"/>
          </p:cNvSpPr>
          <p:nvPr>
            <p:ph type="pic" sz="half" idx="21"/>
          </p:nvPr>
        </p:nvSpPr>
        <p:spPr>
          <a:xfrm>
            <a:off x="1758357" y="2778918"/>
            <a:ext cx="10201276" cy="680085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exte du titre"/>
          <p:cNvSpPr txBox="1">
            <a:spLocks noGrp="1"/>
          </p:cNvSpPr>
          <p:nvPr>
            <p:ph type="title"/>
          </p:nvPr>
        </p:nvSpPr>
        <p:spPr>
          <a:xfrm>
            <a:off x="357187" y="8351043"/>
            <a:ext cx="13001626" cy="1128714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22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357187" y="9436893"/>
            <a:ext cx="13001626" cy="892970"/>
          </a:xfrm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2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- Cent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e du titre"/>
          <p:cNvSpPr txBox="1">
            <a:spLocks noGrp="1"/>
          </p:cNvSpPr>
          <p:nvPr>
            <p:ph type="title"/>
          </p:nvPr>
        </p:nvSpPr>
        <p:spPr>
          <a:xfrm>
            <a:off x="1000125" y="5550693"/>
            <a:ext cx="11715750" cy="2614614"/>
          </a:xfrm>
          <a:prstGeom prst="rect">
            <a:avLst/>
          </a:prstGeom>
        </p:spPr>
        <p:txBody>
          <a:bodyPr anchor="ctr"/>
          <a:lstStyle/>
          <a:p>
            <a:r>
              <a:t>Texte du titre</a:t>
            </a:r>
          </a:p>
        </p:txBody>
      </p:sp>
      <p:sp>
        <p:nvSpPr>
          <p:cNvPr id="31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éron volant bas au-dessus d’une plage avec une petite clôture au premier plan"/>
          <p:cNvSpPr>
            <a:spLocks noGrp="1"/>
          </p:cNvSpPr>
          <p:nvPr>
            <p:ph type="pic" sz="half" idx="21"/>
          </p:nvPr>
        </p:nvSpPr>
        <p:spPr>
          <a:xfrm>
            <a:off x="7215187" y="3536156"/>
            <a:ext cx="6450807" cy="64508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exte du titre"/>
          <p:cNvSpPr txBox="1">
            <a:spLocks noGrp="1"/>
          </p:cNvSpPr>
          <p:nvPr>
            <p:ph type="title"/>
          </p:nvPr>
        </p:nvSpPr>
        <p:spPr>
          <a:xfrm>
            <a:off x="928687" y="3536156"/>
            <a:ext cx="5750720" cy="3121819"/>
          </a:xfrm>
          <a:prstGeom prst="rect">
            <a:avLst/>
          </a:prstGeom>
        </p:spPr>
        <p:txBody>
          <a:bodyPr/>
          <a:lstStyle>
            <a:lvl1pPr>
              <a:defRPr sz="8400"/>
            </a:lvl1pPr>
          </a:lstStyle>
          <a:p>
            <a:r>
              <a:t>Texte du titre</a:t>
            </a:r>
          </a:p>
        </p:txBody>
      </p:sp>
      <p:sp>
        <p:nvSpPr>
          <p:cNvPr id="40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928687" y="6672262"/>
            <a:ext cx="5750720" cy="3221832"/>
          </a:xfrm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41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- Ha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e du titre"/>
          <p:cNvSpPr txBox="1">
            <a:spLocks noGrp="1"/>
          </p:cNvSpPr>
          <p:nvPr>
            <p:ph type="title"/>
          </p:nvPr>
        </p:nvSpPr>
        <p:spPr>
          <a:xfrm>
            <a:off x="950118" y="32004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Texte du titre</a:t>
            </a:r>
          </a:p>
        </p:txBody>
      </p:sp>
      <p:sp>
        <p:nvSpPr>
          <p:cNvPr id="49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e du titre"/>
          <p:cNvSpPr txBox="1">
            <a:spLocks noGrp="1"/>
          </p:cNvSpPr>
          <p:nvPr>
            <p:ph type="title"/>
          </p:nvPr>
        </p:nvSpPr>
        <p:spPr>
          <a:xfrm>
            <a:off x="950118" y="32004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Texte du titre</a:t>
            </a:r>
          </a:p>
        </p:txBody>
      </p:sp>
      <p:sp>
        <p:nvSpPr>
          <p:cNvPr id="57" name="Texte niveau 1…"/>
          <p:cNvSpPr txBox="1">
            <a:spLocks noGrp="1"/>
          </p:cNvSpPr>
          <p:nvPr>
            <p:ph type="body" sz="half" idx="1"/>
          </p:nvPr>
        </p:nvSpPr>
        <p:spPr>
          <a:xfrm>
            <a:off x="950118" y="4772025"/>
            <a:ext cx="11815764" cy="5229225"/>
          </a:xfrm>
          <a:prstGeom prst="rect">
            <a:avLst/>
          </a:prstGeom>
        </p:spPr>
        <p:txBody>
          <a:bodyPr anchor="ctr"/>
          <a:lstStyle>
            <a:lvl1pPr marL="635000" indent="-635000" algn="l">
              <a:spcBef>
                <a:spcPts val="5900"/>
              </a:spcBef>
              <a:buSzPct val="125000"/>
              <a:buChar char="•"/>
              <a:defRPr sz="4800"/>
            </a:lvl1pPr>
            <a:lvl2pPr marL="1270000" indent="-635000" algn="l">
              <a:spcBef>
                <a:spcPts val="5900"/>
              </a:spcBef>
              <a:buSzPct val="125000"/>
              <a:buChar char="•"/>
              <a:defRPr sz="4800"/>
            </a:lvl2pPr>
            <a:lvl3pPr marL="1905000" indent="-635000" algn="l">
              <a:spcBef>
                <a:spcPts val="5900"/>
              </a:spcBef>
              <a:buSzPct val="125000"/>
              <a:buChar char="•"/>
              <a:defRPr sz="4800"/>
            </a:lvl3pPr>
            <a:lvl4pPr marL="2540000" indent="-635000" algn="l">
              <a:spcBef>
                <a:spcPts val="5900"/>
              </a:spcBef>
              <a:buSzPct val="125000"/>
              <a:buChar char="•"/>
              <a:defRPr sz="4800"/>
            </a:lvl4pPr>
            <a:lvl5pPr marL="3175000" indent="-635000" algn="l">
              <a:spcBef>
                <a:spcPts val="5900"/>
              </a:spcBef>
              <a:buSzPct val="125000"/>
              <a:buChar char="•"/>
              <a:defRPr sz="48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58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Chemin sableux entre deux collines menant à l’océan"/>
          <p:cNvSpPr>
            <a:spLocks noGrp="1"/>
          </p:cNvSpPr>
          <p:nvPr>
            <p:ph type="pic" sz="half" idx="21"/>
          </p:nvPr>
        </p:nvSpPr>
        <p:spPr>
          <a:xfrm>
            <a:off x="6165056" y="4772025"/>
            <a:ext cx="7843838" cy="52292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exte du titre"/>
          <p:cNvSpPr txBox="1">
            <a:spLocks noGrp="1"/>
          </p:cNvSpPr>
          <p:nvPr>
            <p:ph type="title"/>
          </p:nvPr>
        </p:nvSpPr>
        <p:spPr>
          <a:xfrm>
            <a:off x="950118" y="32004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Texte du titre</a:t>
            </a:r>
          </a:p>
        </p:txBody>
      </p:sp>
      <p:sp>
        <p:nvSpPr>
          <p:cNvPr id="67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950118" y="4772025"/>
            <a:ext cx="5750720" cy="5229225"/>
          </a:xfrm>
          <a:prstGeom prst="rect">
            <a:avLst/>
          </a:prstGeom>
        </p:spPr>
        <p:txBody>
          <a:bodyPr anchor="ctr"/>
          <a:lstStyle>
            <a:lvl1pPr marL="558800" indent="-558800" algn="l">
              <a:spcBef>
                <a:spcPts val="4500"/>
              </a:spcBef>
              <a:buSzPct val="125000"/>
              <a:buChar char="•"/>
              <a:defRPr sz="3800"/>
            </a:lvl1pPr>
            <a:lvl2pPr marL="1117600" indent="-558800" algn="l">
              <a:spcBef>
                <a:spcPts val="4500"/>
              </a:spcBef>
              <a:buSzPct val="125000"/>
              <a:buChar char="•"/>
              <a:defRPr sz="3800"/>
            </a:lvl2pPr>
            <a:lvl3pPr marL="1676400" indent="-558800" algn="l">
              <a:spcBef>
                <a:spcPts val="4500"/>
              </a:spcBef>
              <a:buSzPct val="125000"/>
              <a:buChar char="•"/>
              <a:defRPr sz="3800"/>
            </a:lvl3pPr>
            <a:lvl4pPr marL="2235200" indent="-558800" algn="l">
              <a:spcBef>
                <a:spcPts val="4500"/>
              </a:spcBef>
              <a:buSzPct val="125000"/>
              <a:buChar char="•"/>
              <a:defRPr sz="3800"/>
            </a:lvl4pPr>
            <a:lvl5pPr marL="2794000" indent="-558800" algn="l">
              <a:spcBef>
                <a:spcPts val="4500"/>
              </a:spcBef>
              <a:buSzPct val="125000"/>
              <a:buChar char="•"/>
              <a:defRPr sz="38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68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e niveau 1…"/>
          <p:cNvSpPr txBox="1">
            <a:spLocks noGrp="1"/>
          </p:cNvSpPr>
          <p:nvPr>
            <p:ph type="body" sz="half" idx="1"/>
          </p:nvPr>
        </p:nvSpPr>
        <p:spPr>
          <a:xfrm>
            <a:off x="950118" y="4000500"/>
            <a:ext cx="11815764" cy="5715000"/>
          </a:xfrm>
          <a:prstGeom prst="rect">
            <a:avLst/>
          </a:prstGeom>
        </p:spPr>
        <p:txBody>
          <a:bodyPr anchor="ctr"/>
          <a:lstStyle>
            <a:lvl1pPr marL="635000" indent="-635000" algn="l">
              <a:spcBef>
                <a:spcPts val="5900"/>
              </a:spcBef>
              <a:buSzPct val="125000"/>
              <a:buChar char="•"/>
              <a:defRPr sz="4800"/>
            </a:lvl1pPr>
            <a:lvl2pPr marL="1270000" indent="-635000" algn="l">
              <a:spcBef>
                <a:spcPts val="5900"/>
              </a:spcBef>
              <a:buSzPct val="125000"/>
              <a:buChar char="•"/>
              <a:defRPr sz="4800"/>
            </a:lvl2pPr>
            <a:lvl3pPr marL="1905000" indent="-635000" algn="l">
              <a:spcBef>
                <a:spcPts val="5900"/>
              </a:spcBef>
              <a:buSzPct val="125000"/>
              <a:buChar char="•"/>
              <a:defRPr sz="4800"/>
            </a:lvl3pPr>
            <a:lvl4pPr marL="2540000" indent="-635000" algn="l">
              <a:spcBef>
                <a:spcPts val="5900"/>
              </a:spcBef>
              <a:buSzPct val="125000"/>
              <a:buChar char="•"/>
              <a:defRPr sz="4800"/>
            </a:lvl4pPr>
            <a:lvl5pPr marL="3175000" indent="-635000" algn="l">
              <a:spcBef>
                <a:spcPts val="5900"/>
              </a:spcBef>
              <a:buSzPct val="125000"/>
              <a:buChar char="•"/>
              <a:defRPr sz="48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76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 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hemin sableux entre deux collines menant à l’océan"/>
          <p:cNvSpPr>
            <a:spLocks noGrp="1"/>
          </p:cNvSpPr>
          <p:nvPr>
            <p:ph type="pic" sz="quarter" idx="21"/>
          </p:nvPr>
        </p:nvSpPr>
        <p:spPr>
          <a:xfrm>
            <a:off x="8606432" y="6965156"/>
            <a:ext cx="4682729" cy="312181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Héron volant bas au-dessus d’une plage avec une petite clôture au premier plan"/>
          <p:cNvSpPr>
            <a:spLocks noGrp="1"/>
          </p:cNvSpPr>
          <p:nvPr>
            <p:ph type="pic" sz="quarter" idx="22"/>
          </p:nvPr>
        </p:nvSpPr>
        <p:spPr>
          <a:xfrm>
            <a:off x="8865393" y="3486150"/>
            <a:ext cx="4164807" cy="41648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Vue d’une plage et de la mer depuis une dune de sable avec de l’herbe"/>
          <p:cNvSpPr>
            <a:spLocks noGrp="1"/>
          </p:cNvSpPr>
          <p:nvPr>
            <p:ph type="pic" sz="half" idx="23"/>
          </p:nvPr>
        </p:nvSpPr>
        <p:spPr>
          <a:xfrm>
            <a:off x="-557213" y="3636168"/>
            <a:ext cx="9676210" cy="64508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e du titre"/>
          <p:cNvSpPr txBox="1">
            <a:spLocks noGrp="1"/>
          </p:cNvSpPr>
          <p:nvPr>
            <p:ph type="title"/>
          </p:nvPr>
        </p:nvSpPr>
        <p:spPr>
          <a:xfrm>
            <a:off x="1000125" y="4293393"/>
            <a:ext cx="11715750" cy="261461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 anchor="b">
            <a:normAutofit/>
          </a:bodyPr>
          <a:lstStyle/>
          <a:p>
            <a:r>
              <a:t>Texte du titre</a:t>
            </a:r>
          </a:p>
        </p:txBody>
      </p:sp>
      <p:sp>
        <p:nvSpPr>
          <p:cNvPr id="3" name="Texte niveau 1…"/>
          <p:cNvSpPr txBox="1">
            <a:spLocks noGrp="1"/>
          </p:cNvSpPr>
          <p:nvPr>
            <p:ph type="body" idx="1"/>
          </p:nvPr>
        </p:nvSpPr>
        <p:spPr>
          <a:xfrm>
            <a:off x="1000125" y="6979443"/>
            <a:ext cx="11715750" cy="89297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>
            <a:normAutofit/>
          </a:bodyPr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4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6650034" y="10358437"/>
            <a:ext cx="408788" cy="416610"/>
          </a:xfrm>
          <a:prstGeom prst="rect">
            <a:avLst/>
          </a:prstGeom>
          <a:ln w="3175">
            <a:miter lim="400000"/>
          </a:ln>
        </p:spPr>
        <p:txBody>
          <a:bodyPr wrap="none" lIns="28575" tIns="28575" rIns="28575" bIns="28575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8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8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8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BE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Este banner  no va…"/>
          <p:cNvSpPr txBox="1"/>
          <p:nvPr/>
        </p:nvSpPr>
        <p:spPr>
          <a:xfrm>
            <a:off x="2207689" y="615315"/>
            <a:ext cx="9300623" cy="531017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575" tIns="28575" rIns="28575" bIns="28575">
            <a:spAutoFit/>
          </a:bodyPr>
          <a:lstStyle/>
          <a:p>
            <a:pPr>
              <a:lnSpc>
                <a:spcPct val="8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fr-BE" dirty="0"/>
              <a:t>DAN IR-REKLAM </a:t>
            </a:r>
          </a:p>
          <a:p>
            <a:pPr>
              <a:lnSpc>
                <a:spcPct val="8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fr-BE" dirty="0"/>
              <a:t>MHU SE</a:t>
            </a:r>
          </a:p>
          <a:p>
            <a:pPr>
              <a:lnSpc>
                <a:spcPct val="8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fr-BE" dirty="0"/>
              <a:t>JBIDDEL XEJN.</a:t>
            </a:r>
          </a:p>
          <a:p>
            <a:pPr>
              <a:lnSpc>
                <a:spcPct val="8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fr-BE" dirty="0">
                <a:solidFill>
                  <a:schemeClr val="tx1"/>
                </a:solidFill>
              </a:rPr>
              <a:t>INT IVA.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4D615EF6-8676-870F-8276-E35ACC0E8C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4611" y="8485454"/>
            <a:ext cx="10798508" cy="5278707"/>
          </a:xfrm>
          <a:prstGeom prst="rect">
            <a:avLst/>
          </a:prstGeom>
        </p:spPr>
      </p:pic>
      <p:pic>
        <p:nvPicPr>
          <p:cNvPr id="5" name="Graphique 4">
            <a:extLst>
              <a:ext uri="{FF2B5EF4-FFF2-40B4-BE49-F238E27FC236}">
                <a16:creationId xmlns:a16="http://schemas.microsoft.com/office/drawing/2014/main" id="{D81DBF1E-6812-9CF1-947C-71D292BBD6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066193" y="12543184"/>
            <a:ext cx="1351064" cy="905082"/>
          </a:xfrm>
          <a:prstGeom prst="rect">
            <a:avLst/>
          </a:prstGeom>
        </p:spPr>
      </p:pic>
      <p:pic>
        <p:nvPicPr>
          <p:cNvPr id="7" name="Graphique 6">
            <a:extLst>
              <a:ext uri="{FF2B5EF4-FFF2-40B4-BE49-F238E27FC236}">
                <a16:creationId xmlns:a16="http://schemas.microsoft.com/office/drawing/2014/main" id="{5822C5F2-449F-6F86-8568-69C570DDA0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96703" y="5314217"/>
            <a:ext cx="8522593" cy="165271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59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Esta semana es para todo el mundo.  Sobre todo  para ti."/>
          <p:cNvSpPr txBox="1"/>
          <p:nvPr/>
        </p:nvSpPr>
        <p:spPr>
          <a:xfrm>
            <a:off x="1018261" y="615315"/>
            <a:ext cx="11679479" cy="469846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575" tIns="28575" rIns="28575" bIns="28575">
            <a:spAutoFit/>
          </a:bodyPr>
          <a:lstStyle/>
          <a:p>
            <a:pPr>
              <a:lnSpc>
                <a:spcPct val="7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fr-BE" dirty="0"/>
              <a:t>DIN IL-ĠIMGĦA HIJA </a:t>
            </a:r>
          </a:p>
          <a:p>
            <a:pPr>
              <a:lnSpc>
                <a:spcPct val="7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fr-BE" dirty="0"/>
              <a:t>GĦAL KULĦADD. </a:t>
            </a:r>
          </a:p>
          <a:p>
            <a:pPr>
              <a:lnSpc>
                <a:spcPct val="7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fr-BE" dirty="0">
                <a:solidFill>
                  <a:schemeClr val="tx1"/>
                </a:solidFill>
              </a:rPr>
              <a:t>SPEĊJALMENT </a:t>
            </a:r>
          </a:p>
          <a:p>
            <a:pPr>
              <a:lnSpc>
                <a:spcPct val="7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fr-BE" dirty="0">
                <a:solidFill>
                  <a:schemeClr val="tx1"/>
                </a:solidFill>
              </a:rPr>
              <a:t>GĦALIK.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86003EC5-2973-0959-E4F6-4C5DCBD37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4611" y="8485454"/>
            <a:ext cx="10798508" cy="5278707"/>
          </a:xfrm>
          <a:prstGeom prst="rect">
            <a:avLst/>
          </a:prstGeom>
        </p:spPr>
      </p:pic>
      <p:pic>
        <p:nvPicPr>
          <p:cNvPr id="3" name="Graphique 2">
            <a:extLst>
              <a:ext uri="{FF2B5EF4-FFF2-40B4-BE49-F238E27FC236}">
                <a16:creationId xmlns:a16="http://schemas.microsoft.com/office/drawing/2014/main" id="{457FA310-2E42-AD3B-0C0D-0A7495EF4D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066193" y="12543184"/>
            <a:ext cx="1351064" cy="905082"/>
          </a:xfrm>
          <a:prstGeom prst="rect">
            <a:avLst/>
          </a:prstGeom>
        </p:spPr>
      </p:pic>
      <p:pic>
        <p:nvPicPr>
          <p:cNvPr id="4" name="Graphique 3">
            <a:extLst>
              <a:ext uri="{FF2B5EF4-FFF2-40B4-BE49-F238E27FC236}">
                <a16:creationId xmlns:a16="http://schemas.microsoft.com/office/drawing/2014/main" id="{5029141C-92A6-C2C4-4525-BE608F2126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04249" y="4759524"/>
            <a:ext cx="8907499" cy="173522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C3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Hay semanas buenas.…"/>
          <p:cNvSpPr txBox="1"/>
          <p:nvPr/>
        </p:nvSpPr>
        <p:spPr>
          <a:xfrm>
            <a:off x="2595615" y="615315"/>
            <a:ext cx="8524770" cy="469846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575" tIns="28575" rIns="28575" bIns="28575">
            <a:spAutoFit/>
          </a:bodyPr>
          <a:lstStyle/>
          <a:p>
            <a:pPr>
              <a:lnSpc>
                <a:spcPct val="7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fr-BE" dirty="0"/>
              <a:t>XI ĠIMGĦAT </a:t>
            </a:r>
          </a:p>
          <a:p>
            <a:pPr>
              <a:lnSpc>
                <a:spcPct val="7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fr-BE" dirty="0"/>
              <a:t>HUMA TAJBIN. </a:t>
            </a:r>
          </a:p>
          <a:p>
            <a:pPr>
              <a:lnSpc>
                <a:spcPct val="7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fr-BE" dirty="0">
                <a:solidFill>
                  <a:schemeClr val="tx1"/>
                </a:solidFill>
              </a:rPr>
              <a:t>DIN HIJA </a:t>
            </a:r>
          </a:p>
          <a:p>
            <a:pPr>
              <a:lnSpc>
                <a:spcPct val="7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fr-BE" dirty="0">
                <a:solidFill>
                  <a:schemeClr val="tx1"/>
                </a:solidFill>
              </a:rPr>
              <a:t>AĦJAR.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42942432-1E59-FD6F-ADB7-6D421FFF5D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4611" y="8485454"/>
            <a:ext cx="10798508" cy="5278707"/>
          </a:xfrm>
          <a:prstGeom prst="rect">
            <a:avLst/>
          </a:prstGeom>
        </p:spPr>
      </p:pic>
      <p:pic>
        <p:nvPicPr>
          <p:cNvPr id="3" name="Graphique 2">
            <a:extLst>
              <a:ext uri="{FF2B5EF4-FFF2-40B4-BE49-F238E27FC236}">
                <a16:creationId xmlns:a16="http://schemas.microsoft.com/office/drawing/2014/main" id="{48F97E62-9C4F-E098-DEFB-C96A8F0303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066193" y="12543184"/>
            <a:ext cx="1351064" cy="905082"/>
          </a:xfrm>
          <a:prstGeom prst="rect">
            <a:avLst/>
          </a:prstGeom>
        </p:spPr>
      </p:pic>
      <p:pic>
        <p:nvPicPr>
          <p:cNvPr id="4" name="Graphique 3">
            <a:extLst>
              <a:ext uri="{FF2B5EF4-FFF2-40B4-BE49-F238E27FC236}">
                <a16:creationId xmlns:a16="http://schemas.microsoft.com/office/drawing/2014/main" id="{1B9E7AEE-49C2-D6C3-149C-E1799E2129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04249" y="4719771"/>
            <a:ext cx="8907499" cy="173522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4BE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Has venido. Qué bien."/>
          <p:cNvSpPr txBox="1"/>
          <p:nvPr/>
        </p:nvSpPr>
        <p:spPr>
          <a:xfrm>
            <a:off x="2993961" y="615315"/>
            <a:ext cx="7728077" cy="531017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575" tIns="28575" rIns="28575" bIns="28575">
            <a:spAutoFit/>
          </a:bodyPr>
          <a:lstStyle/>
          <a:p>
            <a:pPr>
              <a:lnSpc>
                <a:spcPct val="8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fr-BE" dirty="0"/>
              <a:t>INT QIEGĦED </a:t>
            </a:r>
          </a:p>
          <a:p>
            <a:pPr>
              <a:lnSpc>
                <a:spcPct val="8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fr-BE" dirty="0"/>
              <a:t>HAWN. </a:t>
            </a:r>
          </a:p>
          <a:p>
            <a:pPr>
              <a:lnSpc>
                <a:spcPct val="8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fr-BE" dirty="0">
                <a:solidFill>
                  <a:schemeClr val="tx1"/>
                </a:solidFill>
              </a:rPr>
              <a:t>AĦNA </a:t>
            </a:r>
          </a:p>
          <a:p>
            <a:pPr>
              <a:lnSpc>
                <a:spcPct val="8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fr-BE" dirty="0">
                <a:solidFill>
                  <a:schemeClr val="tx1"/>
                </a:solidFill>
              </a:rPr>
              <a:t>KUNTENTI.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375EAB88-2D26-A77C-49E5-7D816692CB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4611" y="8485454"/>
            <a:ext cx="10798508" cy="5278707"/>
          </a:xfrm>
          <a:prstGeom prst="rect">
            <a:avLst/>
          </a:prstGeom>
        </p:spPr>
      </p:pic>
      <p:pic>
        <p:nvPicPr>
          <p:cNvPr id="3" name="Graphique 2">
            <a:extLst>
              <a:ext uri="{FF2B5EF4-FFF2-40B4-BE49-F238E27FC236}">
                <a16:creationId xmlns:a16="http://schemas.microsoft.com/office/drawing/2014/main" id="{689B6453-92D0-B973-FAF9-95C837B67E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066193" y="12543184"/>
            <a:ext cx="1351064" cy="905082"/>
          </a:xfrm>
          <a:prstGeom prst="rect">
            <a:avLst/>
          </a:prstGeom>
        </p:spPr>
      </p:pic>
      <p:pic>
        <p:nvPicPr>
          <p:cNvPr id="4" name="Graphique 3">
            <a:extLst>
              <a:ext uri="{FF2B5EF4-FFF2-40B4-BE49-F238E27FC236}">
                <a16:creationId xmlns:a16="http://schemas.microsoft.com/office/drawing/2014/main" id="{300C2ABA-52F9-0F70-19E3-6974709E5B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96703" y="5393730"/>
            <a:ext cx="8522593" cy="165271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9D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racias por  hacer posible  esta semana."/>
          <p:cNvSpPr txBox="1"/>
          <p:nvPr/>
        </p:nvSpPr>
        <p:spPr>
          <a:xfrm>
            <a:off x="2854499" y="615315"/>
            <a:ext cx="8007000" cy="469846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575" tIns="28575" rIns="28575" bIns="28575">
            <a:spAutoFit/>
          </a:bodyPr>
          <a:lstStyle/>
          <a:p>
            <a:pPr>
              <a:lnSpc>
                <a:spcPct val="7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it-IT" dirty="0"/>
              <a:t>GRAZZI LI </a:t>
            </a:r>
          </a:p>
          <a:p>
            <a:pPr>
              <a:lnSpc>
                <a:spcPct val="7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it-IT" dirty="0"/>
              <a:t>GĦAMILT DIN </a:t>
            </a:r>
          </a:p>
          <a:p>
            <a:pPr>
              <a:lnSpc>
                <a:spcPct val="7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it-IT" dirty="0"/>
              <a:t>IL-ĠIMGĦA </a:t>
            </a:r>
          </a:p>
          <a:p>
            <a:pPr>
              <a:lnSpc>
                <a:spcPct val="7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it-IT" dirty="0">
                <a:solidFill>
                  <a:schemeClr val="tx1"/>
                </a:solidFill>
              </a:rPr>
              <a:t>POSSIBBLI.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16ED5670-2BD0-08D5-62C5-868EF76C4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4611" y="8485454"/>
            <a:ext cx="10798508" cy="5278707"/>
          </a:xfrm>
          <a:prstGeom prst="rect">
            <a:avLst/>
          </a:prstGeom>
        </p:spPr>
      </p:pic>
      <p:pic>
        <p:nvPicPr>
          <p:cNvPr id="3" name="Graphique 2">
            <a:extLst>
              <a:ext uri="{FF2B5EF4-FFF2-40B4-BE49-F238E27FC236}">
                <a16:creationId xmlns:a16="http://schemas.microsoft.com/office/drawing/2014/main" id="{65948CD0-4947-26F0-164D-42AC3257A0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066193" y="12543184"/>
            <a:ext cx="1351064" cy="905082"/>
          </a:xfrm>
          <a:prstGeom prst="rect">
            <a:avLst/>
          </a:prstGeom>
        </p:spPr>
      </p:pic>
      <p:pic>
        <p:nvPicPr>
          <p:cNvPr id="4" name="Graphique 3">
            <a:extLst>
              <a:ext uri="{FF2B5EF4-FFF2-40B4-BE49-F238E27FC236}">
                <a16:creationId xmlns:a16="http://schemas.microsoft.com/office/drawing/2014/main" id="{AF7B2230-37D0-C785-D4D9-DB3EFA11AF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96703" y="4797384"/>
            <a:ext cx="8522593" cy="165271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BE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El futuro…"/>
          <p:cNvSpPr txBox="1"/>
          <p:nvPr/>
        </p:nvSpPr>
        <p:spPr>
          <a:xfrm>
            <a:off x="2772746" y="615315"/>
            <a:ext cx="8170506" cy="3556615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575" tIns="28575" rIns="28575" bIns="28575">
            <a:spAutoFit/>
          </a:bodyPr>
          <a:lstStyle/>
          <a:p>
            <a:pPr>
              <a:lnSpc>
                <a:spcPct val="7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fr-FR" dirty="0"/>
              <a:t>IL-FUTUR </a:t>
            </a:r>
          </a:p>
          <a:p>
            <a:pPr>
              <a:lnSpc>
                <a:spcPct val="7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fr-FR" dirty="0"/>
              <a:t>JIDHER AĦJAR </a:t>
            </a:r>
          </a:p>
          <a:p>
            <a:pPr>
              <a:lnSpc>
                <a:spcPct val="7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fr-FR" dirty="0">
                <a:solidFill>
                  <a:schemeClr val="tx1"/>
                </a:solidFill>
              </a:rPr>
              <a:t>BIK FIH.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18CBE9E9-9622-3BE9-8CCC-E90462F392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4611" y="8485454"/>
            <a:ext cx="10798508" cy="5278707"/>
          </a:xfrm>
          <a:prstGeom prst="rect">
            <a:avLst/>
          </a:prstGeom>
        </p:spPr>
      </p:pic>
      <p:pic>
        <p:nvPicPr>
          <p:cNvPr id="3" name="Graphique 2">
            <a:extLst>
              <a:ext uri="{FF2B5EF4-FFF2-40B4-BE49-F238E27FC236}">
                <a16:creationId xmlns:a16="http://schemas.microsoft.com/office/drawing/2014/main" id="{5EBF1DCC-574D-49C6-65CA-9D035E35CD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066193" y="12543184"/>
            <a:ext cx="1351064" cy="905082"/>
          </a:xfrm>
          <a:prstGeom prst="rect">
            <a:avLst/>
          </a:prstGeom>
        </p:spPr>
      </p:pic>
      <p:pic>
        <p:nvPicPr>
          <p:cNvPr id="5" name="Graphique 4">
            <a:extLst>
              <a:ext uri="{FF2B5EF4-FFF2-40B4-BE49-F238E27FC236}">
                <a16:creationId xmlns:a16="http://schemas.microsoft.com/office/drawing/2014/main" id="{94D55F85-6A5B-C452-09A4-3B5BC7E412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04249" y="3606583"/>
            <a:ext cx="8907499" cy="173522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699CF9005143479F72AE8C26A9FB09" ma:contentTypeVersion="11" ma:contentTypeDescription="Create a new document." ma:contentTypeScope="" ma:versionID="c5352c79c3c8b598b2673fbd012d30c6">
  <xsd:schema xmlns:xsd="http://www.w3.org/2001/XMLSchema" xmlns:xs="http://www.w3.org/2001/XMLSchema" xmlns:p="http://schemas.microsoft.com/office/2006/metadata/properties" xmlns:ns2="b9364544-115f-4f1d-a97d-08b068052966" xmlns:ns3="dbe0a2f8-f234-48db-abf2-771791b90edf" targetNamespace="http://schemas.microsoft.com/office/2006/metadata/properties" ma:root="true" ma:fieldsID="be7a57ced47aed7fb92b56a9a3dddb0c" ns2:_="" ns3:_="">
    <xsd:import namespace="b9364544-115f-4f1d-a97d-08b068052966"/>
    <xsd:import namespace="dbe0a2f8-f234-48db-abf2-771791b90e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64544-115f-4f1d-a97d-08b0680529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75503ba6-c77d-4a47-a49f-513eb447c3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e0a2f8-f234-48db-abf2-771791b90ed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ae6c9035-a67f-453c-912e-10d3e9724b7b}" ma:internalName="TaxCatchAll" ma:showField="CatchAllData" ma:web="dbe0a2f8-f234-48db-abf2-771791b90e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be0a2f8-f234-48db-abf2-771791b90edf" xsi:nil="true"/>
    <lcf76f155ced4ddcb4097134ff3c332f xmlns="b9364544-115f-4f1d-a97d-08b06805296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C1F55AD-0B63-46E7-BE19-A5E567E6EDE2}"/>
</file>

<file path=customXml/itemProps2.xml><?xml version="1.0" encoding="utf-8"?>
<ds:datastoreItem xmlns:ds="http://schemas.openxmlformats.org/officeDocument/2006/customXml" ds:itemID="{1C1E5994-D08E-4833-8019-263BF743FB4E}"/>
</file>

<file path=customXml/itemProps3.xml><?xml version="1.0" encoding="utf-8"?>
<ds:datastoreItem xmlns:ds="http://schemas.openxmlformats.org/officeDocument/2006/customXml" ds:itemID="{C4CEE142-C07C-4036-A17C-2F6C52C68882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</Words>
  <Application>Microsoft Office PowerPoint</Application>
  <PresentationFormat>Personnalisé</PresentationFormat>
  <Paragraphs>23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Helvetica Neue</vt:lpstr>
      <vt:lpstr>Helvetica Neue Light</vt:lpstr>
      <vt:lpstr>Helvetica Neue Medium</vt:lpstr>
      <vt:lpstr>White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Yaël VARVENNE la237751</cp:lastModifiedBy>
  <cp:revision>1</cp:revision>
  <dcterms:modified xsi:type="dcterms:W3CDTF">2026-02-23T10:23:17Z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0x0101002D699CF9005143479F72AE8C26A9FB09</vt:lpwstr>
  </property>
</Properties>
</file>