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3716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21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" name="Texte niveau 1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Gilles Allain"/>
          <p:cNvSpPr txBox="1">
            <a:spLocks noGrp="1"/>
          </p:cNvSpPr>
          <p:nvPr>
            <p:ph type="body" sz="quarter" idx="21"/>
          </p:nvPr>
        </p:nvSpPr>
        <p:spPr>
          <a:xfrm>
            <a:off x="1343025" y="8036718"/>
            <a:ext cx="11037094" cy="54107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200" i="1"/>
            </a:lvl1pPr>
          </a:lstStyle>
          <a:p>
            <a:r>
              <a:t>-Gilles Allain</a:t>
            </a:r>
          </a:p>
        </p:txBody>
      </p:sp>
      <p:sp>
        <p:nvSpPr>
          <p:cNvPr id="94" name="« Saisissez une citation ici. »"/>
          <p:cNvSpPr txBox="1">
            <a:spLocks noGrp="1"/>
          </p:cNvSpPr>
          <p:nvPr>
            <p:ph type="body" sz="quarter" idx="22"/>
          </p:nvPr>
        </p:nvSpPr>
        <p:spPr>
          <a:xfrm>
            <a:off x="1343025" y="6262797"/>
            <a:ext cx="11037094" cy="776068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 Saisissez une citation ici. » </a:t>
            </a:r>
          </a:p>
        </p:txBody>
      </p:sp>
      <p:sp>
        <p:nvSpPr>
          <p:cNvPr id="9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ue d’une plage et de la mer depuis une dune de sable avec de l’herbe"/>
          <p:cNvSpPr>
            <a:spLocks noGrp="1"/>
          </p:cNvSpPr>
          <p:nvPr>
            <p:ph type="pic" idx="21"/>
          </p:nvPr>
        </p:nvSpPr>
        <p:spPr>
          <a:xfrm>
            <a:off x="-28575" y="2286000"/>
            <a:ext cx="13773150" cy="9182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ue d’une plage et de la mer depuis une dune de sable avec de l’herbe"/>
          <p:cNvSpPr>
            <a:spLocks noGrp="1"/>
          </p:cNvSpPr>
          <p:nvPr>
            <p:ph type="pic" sz="half" idx="21"/>
          </p:nvPr>
        </p:nvSpPr>
        <p:spPr>
          <a:xfrm>
            <a:off x="1758357" y="2778918"/>
            <a:ext cx="10201276" cy="68008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exte du titre"/>
          <p:cNvSpPr txBox="1">
            <a:spLocks noGrp="1"/>
          </p:cNvSpPr>
          <p:nvPr>
            <p:ph type="title"/>
          </p:nvPr>
        </p:nvSpPr>
        <p:spPr>
          <a:xfrm>
            <a:off x="357187" y="8351043"/>
            <a:ext cx="13001626" cy="1128714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2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357187" y="9436893"/>
            <a:ext cx="13001626" cy="892970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e du titre"/>
          <p:cNvSpPr txBox="1">
            <a:spLocks noGrp="1"/>
          </p:cNvSpPr>
          <p:nvPr>
            <p:ph type="title"/>
          </p:nvPr>
        </p:nvSpPr>
        <p:spPr>
          <a:xfrm>
            <a:off x="1000125" y="5550693"/>
            <a:ext cx="11715750" cy="2614614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3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éron volant bas au-dessus d’une plage avec une petite clôture au premier plan"/>
          <p:cNvSpPr>
            <a:spLocks noGrp="1"/>
          </p:cNvSpPr>
          <p:nvPr>
            <p:ph type="pic" sz="half" idx="21"/>
          </p:nvPr>
        </p:nvSpPr>
        <p:spPr>
          <a:xfrm>
            <a:off x="7215187" y="3536156"/>
            <a:ext cx="6450807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exte du titre"/>
          <p:cNvSpPr txBox="1">
            <a:spLocks noGrp="1"/>
          </p:cNvSpPr>
          <p:nvPr>
            <p:ph type="title"/>
          </p:nvPr>
        </p:nvSpPr>
        <p:spPr>
          <a:xfrm>
            <a:off x="928687" y="3536156"/>
            <a:ext cx="5750720" cy="3121819"/>
          </a:xfrm>
          <a:prstGeom prst="rect">
            <a:avLst/>
          </a:prstGeom>
        </p:spPr>
        <p:txBody>
          <a:bodyPr/>
          <a:lstStyle>
            <a:lvl1pPr>
              <a:defRPr sz="8400"/>
            </a:lvl1pPr>
          </a:lstStyle>
          <a:p>
            <a:r>
              <a:t>Texte du titre</a:t>
            </a:r>
          </a:p>
        </p:txBody>
      </p:sp>
      <p:sp>
        <p:nvSpPr>
          <p:cNvPr id="40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928687" y="6672262"/>
            <a:ext cx="5750720" cy="3221832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e du titre"/>
          <p:cNvSpPr txBox="1">
            <a:spLocks noGrp="1"/>
          </p:cNvSpPr>
          <p:nvPr>
            <p:ph type="title"/>
          </p:nvPr>
        </p:nvSpPr>
        <p:spPr>
          <a:xfrm>
            <a:off x="950118" y="3200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4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>
            <a:spLocks noGrp="1"/>
          </p:cNvSpPr>
          <p:nvPr>
            <p:ph type="title"/>
          </p:nvPr>
        </p:nvSpPr>
        <p:spPr>
          <a:xfrm>
            <a:off x="950118" y="3200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57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950118" y="4772025"/>
            <a:ext cx="11815764" cy="5229225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hemin sableux entre deux collines menant à l’océan"/>
          <p:cNvSpPr>
            <a:spLocks noGrp="1"/>
          </p:cNvSpPr>
          <p:nvPr>
            <p:ph type="pic" sz="half" idx="21"/>
          </p:nvPr>
        </p:nvSpPr>
        <p:spPr>
          <a:xfrm>
            <a:off x="6165056" y="4772025"/>
            <a:ext cx="7843838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exte du titre"/>
          <p:cNvSpPr txBox="1">
            <a:spLocks noGrp="1"/>
          </p:cNvSpPr>
          <p:nvPr>
            <p:ph type="title"/>
          </p:nvPr>
        </p:nvSpPr>
        <p:spPr>
          <a:xfrm>
            <a:off x="950118" y="3200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67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950118" y="4772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558800" indent="-558800" algn="l">
              <a:spcBef>
                <a:spcPts val="4500"/>
              </a:spcBef>
              <a:buSzPct val="125000"/>
              <a:buChar char="•"/>
              <a:defRPr sz="3800"/>
            </a:lvl1pPr>
            <a:lvl2pPr marL="1117600" indent="-558800" algn="l">
              <a:spcBef>
                <a:spcPts val="4500"/>
              </a:spcBef>
              <a:buSzPct val="125000"/>
              <a:buChar char="•"/>
              <a:defRPr sz="3800"/>
            </a:lvl2pPr>
            <a:lvl3pPr marL="1676400" indent="-558800" algn="l">
              <a:spcBef>
                <a:spcPts val="4500"/>
              </a:spcBef>
              <a:buSzPct val="125000"/>
              <a:buChar char="•"/>
              <a:defRPr sz="3800"/>
            </a:lvl3pPr>
            <a:lvl4pPr marL="2235200" indent="-558800" algn="l">
              <a:spcBef>
                <a:spcPts val="4500"/>
              </a:spcBef>
              <a:buSzPct val="125000"/>
              <a:buChar char="•"/>
              <a:defRPr sz="3800"/>
            </a:lvl4pPr>
            <a:lvl5pPr marL="2794000" indent="-558800" algn="l">
              <a:spcBef>
                <a:spcPts val="4500"/>
              </a:spcBef>
              <a:buSzPct val="125000"/>
              <a:buChar char="•"/>
              <a:defRPr sz="3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950118" y="4000500"/>
            <a:ext cx="11815764" cy="5715000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min sableux entre deux collines menant à l’océan"/>
          <p:cNvSpPr>
            <a:spLocks noGrp="1"/>
          </p:cNvSpPr>
          <p:nvPr>
            <p:ph type="pic" sz="quarter" idx="21"/>
          </p:nvPr>
        </p:nvSpPr>
        <p:spPr>
          <a:xfrm>
            <a:off x="8606432" y="6965156"/>
            <a:ext cx="4682729" cy="31218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éron volant bas au-dessus d’une plage avec une petite clôture au premier plan"/>
          <p:cNvSpPr>
            <a:spLocks noGrp="1"/>
          </p:cNvSpPr>
          <p:nvPr>
            <p:ph type="pic" sz="quarter" idx="22"/>
          </p:nvPr>
        </p:nvSpPr>
        <p:spPr>
          <a:xfrm>
            <a:off x="8865393" y="3486150"/>
            <a:ext cx="4164807" cy="4164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Vue d’une plage et de la mer depuis une dune de sable avec de l’herbe"/>
          <p:cNvSpPr>
            <a:spLocks noGrp="1"/>
          </p:cNvSpPr>
          <p:nvPr>
            <p:ph type="pic" sz="half" idx="23"/>
          </p:nvPr>
        </p:nvSpPr>
        <p:spPr>
          <a:xfrm>
            <a:off x="-557213" y="3636168"/>
            <a:ext cx="9676210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du titre"/>
          <p:cNvSpPr txBox="1">
            <a:spLocks noGrp="1"/>
          </p:cNvSpPr>
          <p:nvPr>
            <p:ph type="title"/>
          </p:nvPr>
        </p:nvSpPr>
        <p:spPr>
          <a:xfrm>
            <a:off x="1000125" y="4293393"/>
            <a:ext cx="1171575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Texte du titre</a:t>
            </a:r>
          </a:p>
        </p:txBody>
      </p:sp>
      <p:sp>
        <p:nvSpPr>
          <p:cNvPr id="3" name="Texte niveau 1…"/>
          <p:cNvSpPr txBox="1">
            <a:spLocks noGrp="1"/>
          </p:cNvSpPr>
          <p:nvPr>
            <p:ph type="body" idx="1"/>
          </p:nvPr>
        </p:nvSpPr>
        <p:spPr>
          <a:xfrm>
            <a:off x="1000125" y="6979443"/>
            <a:ext cx="11715750" cy="8929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6650034" y="10358437"/>
            <a:ext cx="408788" cy="416610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Este banner  no va…"/>
          <p:cNvSpPr txBox="1"/>
          <p:nvPr/>
        </p:nvSpPr>
        <p:spPr>
          <a:xfrm>
            <a:off x="972783" y="615315"/>
            <a:ext cx="11770433" cy="40051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575" tIns="28575" rIns="28575" bIns="28575">
            <a:spAutoFit/>
          </a:bodyPr>
          <a:lstStyle/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NÍ ATHRÓIDH AN POST SEO AON RUD. </a:t>
            </a:r>
            <a:r>
              <a:rPr lang="fr-BE" dirty="0">
                <a:solidFill>
                  <a:schemeClr val="tx1"/>
                </a:solidFill>
              </a:rPr>
              <a:t>ATHRÓIDH TUSA.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F6648DA9-28EE-63EE-ECAB-5F53190B2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5003" y="8404967"/>
            <a:ext cx="13462259" cy="5311033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E6226E55-316A-1458-041E-ECF5423EF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14600" y="4026715"/>
            <a:ext cx="8686800" cy="165735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59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Esta semana es para todo el mundo.  Sobre todo  para ti."/>
          <p:cNvSpPr txBox="1"/>
          <p:nvPr/>
        </p:nvSpPr>
        <p:spPr>
          <a:xfrm>
            <a:off x="1005089" y="615315"/>
            <a:ext cx="11705821" cy="46984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en-US" dirty="0"/>
              <a:t>IS DO GACH DUINE AN TSEACHTAIN SEO. </a:t>
            </a:r>
            <a:r>
              <a:rPr lang="en-US" dirty="0">
                <a:solidFill>
                  <a:schemeClr val="tx1"/>
                </a:solidFill>
              </a:rPr>
              <a:t>GO HÁIRITHE TUSA.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6BAD04D6-304A-BB8B-EFD8-693993AE9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5003" y="8404967"/>
            <a:ext cx="13462259" cy="5311033"/>
          </a:xfrm>
          <a:prstGeom prst="rect">
            <a:avLst/>
          </a:prstGeom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AD6E0C57-42B3-2150-3481-EF24A48F0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38412" y="4637018"/>
            <a:ext cx="8639175" cy="161925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C3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Hay semanas buenas.…"/>
          <p:cNvSpPr txBox="1"/>
          <p:nvPr/>
        </p:nvSpPr>
        <p:spPr>
          <a:xfrm>
            <a:off x="1344883" y="615315"/>
            <a:ext cx="10722878" cy="584031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BÍONN ROINNT SEACHTAINÍ GO MAITH. </a:t>
            </a:r>
            <a:r>
              <a:rPr lang="fr-BE" dirty="0">
                <a:solidFill>
                  <a:schemeClr val="tx1"/>
                </a:solidFill>
              </a:rPr>
              <a:t>TÁ AN CEANN SEO NÍOS FEARR.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C8D0184F-6B91-6F4D-6A32-30B2D92AB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5003" y="8404967"/>
            <a:ext cx="13462259" cy="5311033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EA67D734-E4E7-60CB-E2B0-BFEE754D37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14600" y="5730709"/>
            <a:ext cx="8686800" cy="16002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BE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Has venido. Qué bien."/>
          <p:cNvSpPr txBox="1"/>
          <p:nvPr/>
        </p:nvSpPr>
        <p:spPr>
          <a:xfrm>
            <a:off x="2416534" y="615315"/>
            <a:ext cx="8579575" cy="40051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575" tIns="28575" rIns="28575" bIns="28575">
            <a:spAutoFit/>
          </a:bodyPr>
          <a:lstStyle/>
          <a:p>
            <a:pPr>
              <a:lnSpc>
                <a:spcPct val="8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TÁ TÚ ANSEO. </a:t>
            </a:r>
            <a:r>
              <a:rPr lang="fr-BE" dirty="0">
                <a:solidFill>
                  <a:schemeClr val="tx1"/>
                </a:solidFill>
              </a:rPr>
              <a:t>IS BREÁ LINN SIN.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881BF532-639E-F0D4-446A-8E1D76052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5003" y="8404967"/>
            <a:ext cx="13462259" cy="5311033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543ACB6F-E75E-5E4B-02BF-9CC57BCFEC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14600" y="3939682"/>
            <a:ext cx="8686800" cy="16002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9D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racias por  hacer posible  esta semana."/>
          <p:cNvSpPr txBox="1"/>
          <p:nvPr/>
        </p:nvSpPr>
        <p:spPr>
          <a:xfrm>
            <a:off x="1310272" y="615315"/>
            <a:ext cx="11095456" cy="46984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en-US" dirty="0"/>
              <a:t>GO RAIBH MAITH AGAIBH AS AN </a:t>
            </a:r>
            <a:r>
              <a:rPr lang="en-US" dirty="0">
                <a:solidFill>
                  <a:schemeClr val="tx1"/>
                </a:solidFill>
              </a:rPr>
              <a:t>TSEACHTAIN SEO A CHUR I CRÍCH.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C2731E78-E590-CC43-075E-1870EB882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5003" y="8404967"/>
            <a:ext cx="13462259" cy="5311033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58C066FE-046F-441D-95BD-0C04FB2630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62225" y="4768504"/>
            <a:ext cx="8591550" cy="19526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BE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El futuro…"/>
          <p:cNvSpPr txBox="1"/>
          <p:nvPr/>
        </p:nvSpPr>
        <p:spPr>
          <a:xfrm>
            <a:off x="1990287" y="615315"/>
            <a:ext cx="9432069" cy="355661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575" tIns="28575" rIns="28575" bIns="28575">
            <a:spAutoFit/>
          </a:bodyPr>
          <a:lstStyle/>
          <a:p>
            <a:pPr>
              <a:lnSpc>
                <a:spcPct val="70000"/>
              </a:lnSpc>
              <a:defRPr sz="10600" b="0" cap="all">
                <a:solidFill>
                  <a:srgbClr val="FFFFFF"/>
                </a:solidFill>
                <a:latin typeface="NHaasGroteskDSPro-65Md"/>
                <a:ea typeface="NHaasGroteskDSPro-65Md"/>
                <a:cs typeface="NHaasGroteskDSPro-65Md"/>
                <a:sym typeface="NHaasGroteskDSPro-65Md"/>
              </a:defRPr>
            </a:pPr>
            <a:r>
              <a:rPr lang="fr-BE" dirty="0"/>
              <a:t>TÁ AN TODHCHAÍ NÍOS GILE </a:t>
            </a:r>
            <a:r>
              <a:rPr lang="fr-BE" dirty="0">
                <a:solidFill>
                  <a:schemeClr val="tx1"/>
                </a:solidFill>
              </a:rPr>
              <a:t>LEAT.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5195B07C-BAD0-00E8-1D70-3B256C2C9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5003" y="8404967"/>
            <a:ext cx="13462259" cy="5311033"/>
          </a:xfrm>
          <a:prstGeom prst="rect">
            <a:avLst/>
          </a:prstGeom>
        </p:spPr>
      </p:pic>
      <p:pic>
        <p:nvPicPr>
          <p:cNvPr id="4" name="Graphique 3">
            <a:extLst>
              <a:ext uri="{FF2B5EF4-FFF2-40B4-BE49-F238E27FC236}">
                <a16:creationId xmlns:a16="http://schemas.microsoft.com/office/drawing/2014/main" id="{C256FA67-6137-B3C5-A84A-390EEBA8F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62225" y="3437920"/>
            <a:ext cx="8591550" cy="19526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699CF9005143479F72AE8C26A9FB09" ma:contentTypeVersion="11" ma:contentTypeDescription="Create a new document." ma:contentTypeScope="" ma:versionID="c5352c79c3c8b598b2673fbd012d30c6">
  <xsd:schema xmlns:xsd="http://www.w3.org/2001/XMLSchema" xmlns:xs="http://www.w3.org/2001/XMLSchema" xmlns:p="http://schemas.microsoft.com/office/2006/metadata/properties" xmlns:ns2="b9364544-115f-4f1d-a97d-08b068052966" xmlns:ns3="dbe0a2f8-f234-48db-abf2-771791b90edf" targetNamespace="http://schemas.microsoft.com/office/2006/metadata/properties" ma:root="true" ma:fieldsID="be7a57ced47aed7fb92b56a9a3dddb0c" ns2:_="" ns3:_="">
    <xsd:import namespace="b9364544-115f-4f1d-a97d-08b068052966"/>
    <xsd:import namespace="dbe0a2f8-f234-48db-abf2-771791b90e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64544-115f-4f1d-a97d-08b0680529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5503ba6-c77d-4a47-a49f-513eb447c3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e0a2f8-f234-48db-abf2-771791b90ed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e6c9035-a67f-453c-912e-10d3e9724b7b}" ma:internalName="TaxCatchAll" ma:showField="CatchAllData" ma:web="dbe0a2f8-f234-48db-abf2-771791b90e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e0a2f8-f234-48db-abf2-771791b90edf" xsi:nil="true"/>
    <lcf76f155ced4ddcb4097134ff3c332f xmlns="b9364544-115f-4f1d-a97d-08b0680529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FCF3D1E-677A-4C0F-AAD3-2FA790A15507}"/>
</file>

<file path=customXml/itemProps2.xml><?xml version="1.0" encoding="utf-8"?>
<ds:datastoreItem xmlns:ds="http://schemas.openxmlformats.org/officeDocument/2006/customXml" ds:itemID="{B22A1FA1-6502-488F-A0D9-FD58D576EE9A}"/>
</file>

<file path=customXml/itemProps3.xml><?xml version="1.0" encoding="utf-8"?>
<ds:datastoreItem xmlns:ds="http://schemas.openxmlformats.org/officeDocument/2006/customXml" ds:itemID="{79BE7DF5-AA59-478E-8286-96A6F6AA3707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65</Words>
  <Application>Microsoft Office PowerPoint</Application>
  <PresentationFormat>Personnalisé</PresentationFormat>
  <Paragraphs>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Helvetica Neue</vt:lpstr>
      <vt:lpstr>Helvetica Neue Light</vt:lpstr>
      <vt:lpstr>Helvetica Neue Medium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Xavier Chapel</cp:lastModifiedBy>
  <cp:revision>18</cp:revision>
  <dcterms:modified xsi:type="dcterms:W3CDTF">2026-02-25T10:28:32Z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0x0101002D699CF9005143479F72AE8C26A9FB09</vt:lpwstr>
  </property>
</Properties>
</file>