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>
        <p:scale>
          <a:sx n="98" d="100"/>
          <a:sy n="98" d="100"/>
        </p:scale>
        <p:origin x="1988" y="-3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78678" y="3098524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002671" y="3540441"/>
            <a:ext cx="1621461" cy="26428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1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Jelentkezés: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075499" y="3814337"/>
            <a:ext cx="1607145" cy="263885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1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április 2-tól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Európai Unió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8519" y="1015197"/>
            <a:ext cx="4226567" cy="41718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6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Új útitársak, új barátok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Európai Unió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AB63F1E-1CF3-0067-1BE2-5B4ABE2ED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994" r="2429"/>
          <a:stretch/>
        </p:blipFill>
        <p:spPr>
          <a:xfrm>
            <a:off x="158260" y="3962466"/>
            <a:ext cx="1171663" cy="101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E24B1FD-BAB3-7E6C-DAA5-C2D953E217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 rot="20827250">
            <a:off x="2989064" y="3542497"/>
            <a:ext cx="1621461" cy="264288"/>
          </a:xfrm>
        </p:spPr>
        <p:txBody>
          <a:bodyPr/>
          <a:lstStyle/>
          <a:p>
            <a:r>
              <a:rPr lang="fr-FR" dirty="0" err="1"/>
              <a:t>Jelentkezni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3442036-B52A-48E7-44DF-8748B94F92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0827250">
            <a:off x="3071252" y="3814815"/>
            <a:ext cx="1620377" cy="343011"/>
          </a:xfrm>
        </p:spPr>
        <p:txBody>
          <a:bodyPr/>
          <a:lstStyle/>
          <a:p>
            <a:endParaRPr lang="en-IE" dirty="0"/>
          </a:p>
          <a:p>
            <a:endParaRPr lang="en-IE" dirty="0"/>
          </a:p>
          <a:p>
            <a:endParaRPr lang="en-IE" dirty="0"/>
          </a:p>
          <a:p>
            <a:r>
              <a:rPr lang="en-IE" dirty="0" err="1"/>
              <a:t>április</a:t>
            </a:r>
            <a:r>
              <a:rPr lang="en-IE" dirty="0"/>
              <a:t> 8-tól </a:t>
            </a:r>
            <a:r>
              <a:rPr lang="en-IE" dirty="0" err="1"/>
              <a:t>lehet</a:t>
            </a:r>
            <a:r>
              <a:rPr lang="en-IE" dirty="0"/>
              <a:t> </a:t>
            </a:r>
          </a:p>
          <a:p>
            <a:r>
              <a:rPr lang="en-IE" dirty="0"/>
              <a:t> </a:t>
            </a:r>
          </a:p>
          <a:p>
            <a:r>
              <a:rPr lang="en-IE" dirty="0"/>
              <a:t> 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221F33D-1E62-F73B-F323-A1FBA700A1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5B4DFB-310B-477E-9D5E-9ACAB66DF7A2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2A59BDC3-A1E5-4A3E-B85A-103BD50102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C2FA71-5BFA-4F19-945A-F593FF9222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11283</TotalTime>
  <Words>6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120</cp:revision>
  <dcterms:created xsi:type="dcterms:W3CDTF">2021-04-28T16:14:15Z</dcterms:created>
  <dcterms:modified xsi:type="dcterms:W3CDTF">2026-03-12T09:25:58Z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2026-03-12T09:03:58Z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f805bdaf-cca0-4aa2-aaa6-a5173cf927cc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