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9" r:id="rId4"/>
  </p:sldMasterIdLst>
  <p:notesMasterIdLst>
    <p:notesMasterId r:id="rId6"/>
  </p:notesMasterIdLst>
  <p:sldIdLst>
    <p:sldId id="276" r:id="rId5"/>
  </p:sldIdLst>
  <p:sldSz cx="5145088" cy="5143500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392"/>
    <a:srgbClr val="2C389B"/>
    <a:srgbClr val="F468A3"/>
    <a:srgbClr val="1D726F"/>
    <a:srgbClr val="01B23B"/>
    <a:srgbClr val="303F9F"/>
    <a:srgbClr val="FF6F00"/>
    <a:srgbClr val="CFE8E6"/>
    <a:srgbClr val="C9E9E7"/>
    <a:srgbClr val="BED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63" d="100"/>
          <a:sy n="63" d="100"/>
        </p:scale>
        <p:origin x="214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448821">
            <a:off x="3060165" y="3129983"/>
            <a:ext cx="1492183" cy="1492183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3271552" y="3604032"/>
            <a:ext cx="1002345" cy="24256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Prijave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2970711" y="3853341"/>
            <a:ext cx="1742899" cy="24219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45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od 2. travnja</a:t>
            </a:r>
            <a:endParaRPr lang="en-GB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Europska unija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3FA4A4-33D5-E790-A4C8-749D90515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0517" y="877773"/>
            <a:ext cx="3500353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Tražiš suputnike? </a:t>
            </a:r>
            <a:br>
              <a:rPr lang="fr-FR"/>
            </a:br>
            <a:r>
              <a:rPr lang="fr-FR"/>
              <a:t>Počni ovdje!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7E9C6EC2-FB11-FE8E-A3D7-ABC46DE1B4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2072" b="2072"/>
          <a:stretch/>
        </p:blipFill>
        <p:spPr>
          <a:xfrm>
            <a:off x="180901" y="3985913"/>
            <a:ext cx="1067680" cy="96826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1F2D200-7797-40A2-51A7-ADA3FC1901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A78B8056-FA74-025F-D76E-520B7FF44D0B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Europska unija 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" r="9"/>
          <a:stretch/>
        </p:blipFill>
        <p:spPr>
          <a:xfrm>
            <a:off x="0" y="0"/>
            <a:ext cx="514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65AADB2-A308-9AA8-23D2-F2EB45FA9A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246D6DB-3628-8CEF-1400-E9A0F41994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/>
              <a:t>od 8. </a:t>
            </a:r>
            <a:r>
              <a:rPr lang="en-IE" dirty="0" err="1"/>
              <a:t>travnja</a:t>
            </a:r>
            <a:endParaRPr lang="fr-FR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2EF1EE6-8460-305B-B52A-580E754B93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0E6B401-0F22-7F42-9CC5-E9D5C4B5C245}"/>
              </a:ext>
            </a:extLst>
          </p:cNvPr>
          <p:cNvSpPr txBox="1"/>
          <p:nvPr/>
        </p:nvSpPr>
        <p:spPr>
          <a:xfrm>
            <a:off x="5052188" y="382106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 dirty="0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DB3BD7-8227-7106-1985-3E5D05472141}"/>
              </a:ext>
            </a:extLst>
          </p:cNvPr>
          <p:cNvSpPr txBox="1"/>
          <p:nvPr/>
        </p:nvSpPr>
        <p:spPr>
          <a:xfrm>
            <a:off x="5063924" y="36576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4552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C2BF6298-8B39-4E90-A7B2-65891CFFE3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31B67B-C88B-4E8B-9DDC-646A1DAB46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8CB083-EB97-4F6E-A7EF-54FA0259FCA3}">
  <ds:schemaRefs>
    <ds:schemaRef ds:uri="http://schemas.microsoft.com/office/2006/metadata/properties"/>
    <ds:schemaRef ds:uri="http://schemas.microsoft.com/office/infopath/2007/PartnerControls"/>
    <ds:schemaRef ds:uri="7a5c5d99-5796-4382-9a89-2d4b5a81ed6f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11263</TotalTime>
  <Words>4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Arial Black</vt:lpstr>
      <vt:lpstr>Calibri</vt:lpstr>
      <vt:lpstr>Arial</vt:lpstr>
      <vt:lpstr>Roboto</vt:lpstr>
      <vt:lpstr>EC Square Sans Pro Extra Black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123</cp:revision>
  <dcterms:created xsi:type="dcterms:W3CDTF">2021-04-28T16:14:15Z</dcterms:created>
  <dcterms:modified xsi:type="dcterms:W3CDTF">2026-03-12T09:23:51Z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2026-03-12T09:23:51Z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27ccf8e5-c681-4dc9-a626-0f565b58b4ae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</Properties>
</file>