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9" r:id="rId4"/>
  </p:sldMasterIdLst>
  <p:notesMasterIdLst>
    <p:notesMasterId r:id="rId6"/>
  </p:notesMasterIdLst>
  <p:sldIdLst>
    <p:sldId id="276" r:id="rId5"/>
  </p:sldIdLst>
  <p:sldSz cx="5145088" cy="5143500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4392"/>
    <a:srgbClr val="2C389B"/>
    <a:srgbClr val="F468A3"/>
    <a:srgbClr val="1D726F"/>
    <a:srgbClr val="01B23B"/>
    <a:srgbClr val="303F9F"/>
    <a:srgbClr val="FF6F00"/>
    <a:srgbClr val="CFE8E6"/>
    <a:srgbClr val="C9E9E7"/>
    <a:srgbClr val="BED9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322"/>
  </p:normalViewPr>
  <p:slideViewPr>
    <p:cSldViewPr snapToGrid="0" snapToObjects="1">
      <p:cViewPr>
        <p:scale>
          <a:sx n="100" d="100"/>
          <a:sy n="100" d="100"/>
        </p:scale>
        <p:origin x="1956" y="-66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1448821">
            <a:off x="3032172" y="3167964"/>
            <a:ext cx="1492183" cy="1492183"/>
          </a:xfrm>
          <a:prstGeom prst="rect">
            <a:avLst/>
          </a:prstGeom>
        </p:spPr>
      </p:pic>
      <p:sp>
        <p:nvSpPr>
          <p:cNvPr id="12" name="Espace réservé du texte 8">
            <a:extLst>
              <a:ext uri="{FF2B5EF4-FFF2-40B4-BE49-F238E27FC236}">
                <a16:creationId xmlns:a16="http://schemas.microsoft.com/office/drawing/2014/main" id="{515F81D4-7E85-5747-869F-DDE3A74A2E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 rot="20827250">
            <a:off x="3062235" y="3686371"/>
            <a:ext cx="1392081" cy="242568"/>
          </a:xfrm>
          <a:prstGeom prst="rect">
            <a:avLst/>
          </a:prstGeom>
          <a:solidFill>
            <a:srgbClr val="FFE52E"/>
          </a:solidFill>
        </p:spPr>
        <p:txBody>
          <a:bodyPr lIns="0" tIns="468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3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priimamos</a:t>
            </a:r>
            <a:endParaRPr lang="en-GB"/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23AC6B07-408E-7649-84B4-10D2B81C46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20827250">
            <a:off x="2866709" y="3938310"/>
            <a:ext cx="1887587" cy="242198"/>
          </a:xfrm>
          <a:prstGeom prst="rect">
            <a:avLst/>
          </a:prstGeom>
          <a:solidFill>
            <a:srgbClr val="FFE52E"/>
          </a:solidFill>
        </p:spPr>
        <p:txBody>
          <a:bodyPr lIns="0" tIns="468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3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nuo balandžio</a:t>
            </a:r>
            <a:endParaRPr lang="en-GB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7E881F9-805E-5F04-9F2D-CF619249DCE8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34515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Europos Sąjunga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D3FA4A4-33D5-E790-A4C8-749D90515E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30517" y="877773"/>
            <a:ext cx="3500353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5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lt-LT"/>
              <a:t>Čia sutiksi naujų bendrakeleivių!</a:t>
            </a:r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31F2D200-7797-40A2-51A7-ADA3FC1901E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sp>
        <p:nvSpPr>
          <p:cNvPr id="16" name="Espace réservé du texte 2">
            <a:extLst>
              <a:ext uri="{FF2B5EF4-FFF2-40B4-BE49-F238E27FC236}">
                <a16:creationId xmlns:a16="http://schemas.microsoft.com/office/drawing/2014/main" id="{A78B8056-FA74-025F-D76E-520B7FF44D0B}"/>
              </a:ext>
            </a:extLst>
          </p:cNvPr>
          <p:cNvSpPr txBox="1">
            <a:spLocks/>
          </p:cNvSpPr>
          <p:nvPr userDrawn="1"/>
        </p:nvSpPr>
        <p:spPr>
          <a:xfrm>
            <a:off x="2649999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1" i="0" kern="800" cap="all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Europos Sąjunga</a:t>
            </a:r>
            <a:endParaRPr lang="fr-FR" sz="800" b="1" i="0" kern="800" cap="all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35B3E0D0-4683-AE4F-D206-E021CDA8224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 rot="20827250">
            <a:off x="3047862" y="3433367"/>
            <a:ext cx="1310447" cy="242568"/>
          </a:xfrm>
          <a:prstGeom prst="rect">
            <a:avLst/>
          </a:prstGeom>
          <a:solidFill>
            <a:srgbClr val="FFE52E"/>
          </a:solidFill>
        </p:spPr>
        <p:txBody>
          <a:bodyPr lIns="0" tIns="468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3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Paraiškos</a:t>
            </a:r>
            <a:endParaRPr lang="en-GB"/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446D4219-6334-FC3A-9FAE-DBF244E2C01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737" r="737"/>
          <a:stretch/>
        </p:blipFill>
        <p:spPr>
          <a:xfrm>
            <a:off x="193121" y="3968100"/>
            <a:ext cx="1108134" cy="1004951"/>
          </a:xfrm>
          <a:prstGeom prst="rect">
            <a:avLst/>
          </a:prstGeom>
        </p:spPr>
      </p:pic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B6A637B3-7453-BE16-C529-FC82D3E7C15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20827250">
            <a:off x="3643999" y="4192682"/>
            <a:ext cx="470718" cy="242198"/>
          </a:xfrm>
          <a:prstGeom prst="rect">
            <a:avLst/>
          </a:prstGeom>
          <a:solidFill>
            <a:srgbClr val="FFE52E"/>
          </a:solidFill>
        </p:spPr>
        <p:txBody>
          <a:bodyPr lIns="0" tIns="468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3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2 d.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9" r="9"/>
          <a:stretch/>
        </p:blipFill>
        <p:spPr>
          <a:xfrm>
            <a:off x="0" y="0"/>
            <a:ext cx="514256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8BAC52B-5383-FF26-6F88-43CF9F65DC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F6429A3-4E1F-19FE-AEC3-3DF0E8711B9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 rot="20827250">
            <a:off x="2952507" y="3901918"/>
            <a:ext cx="1856398" cy="406627"/>
          </a:xfrm>
        </p:spPr>
        <p:txBody>
          <a:bodyPr/>
          <a:lstStyle/>
          <a:p>
            <a:r>
              <a:rPr lang="en-IE" dirty="0" err="1"/>
              <a:t>nuo</a:t>
            </a:r>
            <a:r>
              <a:rPr lang="en-IE" dirty="0"/>
              <a:t> </a:t>
            </a:r>
            <a:r>
              <a:rPr lang="en-IE" dirty="0" err="1"/>
              <a:t>balandžio</a:t>
            </a:r>
            <a:endParaRPr lang="en-IE" dirty="0"/>
          </a:p>
          <a:p>
            <a:r>
              <a:rPr lang="en-IE" dirty="0"/>
              <a:t>8 d.</a:t>
            </a: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7453AE88-6318-C376-5508-F11E3B15BF8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C6F6271B-2E8A-34BC-D7C4-4E9FB2004B20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 rot="20827250">
            <a:off x="3579293" y="4193265"/>
            <a:ext cx="600133" cy="242198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FC06E634-0BD1-7278-04DC-D703DB799A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2455266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Props1.xml><?xml version="1.0" encoding="utf-8"?>
<ds:datastoreItem xmlns:ds="http://schemas.openxmlformats.org/officeDocument/2006/customXml" ds:itemID="{8CFC6CF6-F206-465B-B69C-5EDFA7E62C6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C4EDF51-3E70-4D77-B3DF-DBF509D52BB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2452DFC-261D-411B-9EE2-FEADCFDCBB7C}">
  <ds:schemaRefs>
    <ds:schemaRef ds:uri="http://schemas.microsoft.com/office/2006/metadata/properties"/>
    <ds:schemaRef ds:uri="http://schemas.microsoft.com/office/infopath/2007/PartnerControls"/>
    <ds:schemaRef ds:uri="7a5c5d99-5796-4382-9a89-2d4b5a81ed6f"/>
    <ds:schemaRef ds:uri="fa6a9aea-fb0f-4ddd-aff8-712634b7d5f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12144</TotalTime>
  <Words>5</Words>
  <Application>Microsoft Office PowerPoint</Application>
  <PresentationFormat>Custom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EC Square Sans Pro Extra Black</vt:lpstr>
      <vt:lpstr>Roboto</vt:lpstr>
      <vt:lpstr>Calibri</vt:lpstr>
      <vt:lpstr>Arial</vt:lpstr>
      <vt:lpstr>Open Sans</vt:lpstr>
      <vt:lpstr>Arial Black</vt:lpstr>
      <vt:lpstr>3_Title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BINETH Aliz (EAC)</cp:lastModifiedBy>
  <cp:revision>120</cp:revision>
  <dcterms:created xsi:type="dcterms:W3CDTF">2021-04-28T16:14:15Z</dcterms:created>
  <dcterms:modified xsi:type="dcterms:W3CDTF">2026-03-12T09:33:35Z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2026-03-12T09:33:34Z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33e404db-6e17-4796-b2ac-e3ee1d6a8408</vt:lpwstr>
  </property>
  <property fmtid="{D5CDD505-2E9C-101B-9397-08002B2CF9AE}" pid="9" name="MSIP_Label_6bd9ddd1-4d20-43f6-abfa-fc3c07406f94_ContentBits">
    <vt:lpwstr>0</vt:lpwstr>
  </property>
  <property fmtid="{D5CDD505-2E9C-101B-9397-08002B2CF9AE}" pid="10" name="MSIP_Label_6bd9ddd1-4d20-43f6-abfa-fc3c07406f94_Tag">
    <vt:lpwstr>10, 3, 0, 1</vt:lpwstr>
  </property>
</Properties>
</file>