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190846" y="3678254"/>
            <a:ext cx="1426413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Se Odprejo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383077" y="3927036"/>
            <a:ext cx="1149547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2. aprila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Evropska unija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5754" y="849198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Nova prijateljstva </a:t>
            </a:r>
            <a:br>
              <a:rPr lang="fr-FR"/>
            </a:br>
            <a:r>
              <a:rPr lang="fr-FR"/>
              <a:t>se začnejo tukaj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Evropska unija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37E103D-2BC5-AE64-D164-D324EA5137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367094" y="3428634"/>
            <a:ext cx="969486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Prijave</a:t>
            </a:r>
            <a:endParaRPr lang="en-GB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AA68806-9E87-29D3-CC95-20F2195263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95" b="2095"/>
          <a:stretch/>
        </p:blipFill>
        <p:spPr>
          <a:xfrm>
            <a:off x="178544" y="3990676"/>
            <a:ext cx="1068203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5D6AC59-AB1B-0C55-599A-EEA60093BA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D464B3F-3C1A-7A10-3F05-6A1C645B5F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8. </a:t>
            </a:r>
            <a:r>
              <a:rPr lang="en-IE" dirty="0" err="1"/>
              <a:t>aprila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B732C4A-4C60-E5A0-5F96-6A0E43D82C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7ECF0A4-3842-3D24-6511-7F478B40F1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78705B-821D-4C60-9FF8-81A1B54392A8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D96B5667-4113-478C-851B-2F00590A56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FE600E-C36B-409F-A0CC-7777205D73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Roboto</vt:lpstr>
      <vt:lpstr>EC Square Sans Pro Extra Black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118</cp:revision>
  <dcterms:created xsi:type="dcterms:W3CDTF">2021-04-28T16:14:15Z</dcterms:created>
  <dcterms:modified xsi:type="dcterms:W3CDTF">2026-03-12T09:56:14Z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2026-03-12T09:56:14Z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da24fa0a-d7f3-4353-892b-147d6a021517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