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91"/>
    <p:restoredTop sz="96253"/>
  </p:normalViewPr>
  <p:slideViewPr>
    <p:cSldViewPr snapToGrid="0" snapToObjects="1">
      <p:cViewPr varScale="1">
        <p:scale>
          <a:sx n="78" d="100"/>
          <a:sy n="78" d="100"/>
        </p:scale>
        <p:origin x="2268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37382" y="3086646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3121534" y="3558178"/>
            <a:ext cx="1281854" cy="242568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Umsóknir 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2998013" y="3810219"/>
            <a:ext cx="1624125" cy="242198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opna 2. apríl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Evrópusambandið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45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Leynist draumaliðið </a:t>
            </a:r>
            <a:br>
              <a:rPr lang="fr-FR"/>
            </a:br>
            <a:r>
              <a:rPr lang="fr-FR"/>
              <a:t>þitt hér?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76BC307-01EB-413E-5DA1-8B6E69BAA1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28B4F660-1DA2-AA15-051D-0D386C588323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Evrópusambandið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08906881-534D-148A-41EA-1F65A9BFA05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1845" b="1845"/>
          <a:stretch/>
        </p:blipFill>
        <p:spPr>
          <a:xfrm>
            <a:off x="180901" y="3966863"/>
            <a:ext cx="1068203" cy="96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23ED274-F1A4-5E0B-E5CD-E7E9BA1934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B7340D-DAD6-25E8-2E89-301551AAEE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err="1"/>
              <a:t>opna</a:t>
            </a:r>
            <a:r>
              <a:rPr lang="en-IE" dirty="0"/>
              <a:t> 8. </a:t>
            </a:r>
            <a:r>
              <a:rPr lang="en-IE" dirty="0" err="1"/>
              <a:t>apríl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72A62E-4500-C30C-5F2F-18E9F049B6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A683BF-5461-4394-AF08-36AFBE1F1860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2.xml><?xml version="1.0" encoding="utf-8"?>
<ds:datastoreItem xmlns:ds="http://schemas.openxmlformats.org/officeDocument/2006/customXml" ds:itemID="{6091151A-5BB6-403D-B4ED-4CA156B3EA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FAF8CB-A426-453D-AF3E-55B94E66B6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11254</TotalTime>
  <Words>4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Open Sans</vt:lpstr>
      <vt:lpstr>EC Square Sans Pro Extra Black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121</cp:revision>
  <dcterms:created xsi:type="dcterms:W3CDTF">2021-04-28T16:14:15Z</dcterms:created>
  <dcterms:modified xsi:type="dcterms:W3CDTF">2026-03-12T12:50:23Z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2026-03-12T12:50:22Z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03835870-be94-4db6-81e8-a1cd5bb426d0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