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886656" y="3172057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650655" y="3642242"/>
            <a:ext cx="1977448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38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Апликациите се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600817" y="3893280"/>
            <a:ext cx="2226423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38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достапни од </a:t>
            </a:r>
            <a:r>
              <a:rPr lang="fr-FR"/>
              <a:t>02</a:t>
            </a:r>
            <a:r>
              <a:rPr lang="uk-UA"/>
              <a:t>/04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Европска 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Y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нија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0419" y="767242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Пронаоѓање </a:t>
            </a:r>
            <a:br>
              <a:rPr lang="fr-FR"/>
            </a:br>
            <a:r>
              <a:rPr lang="uk-UA"/>
              <a:t>на нови членови </a:t>
            </a:r>
            <a:br>
              <a:rPr lang="fr-FR"/>
            </a:br>
            <a:r>
              <a:rPr lang="uk-UA"/>
              <a:t>започнува тука</a:t>
            </a:r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Европска </a:t>
            </a:r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Y</a:t>
            </a:r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нија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2C356B5-D507-9105-9275-ECC7855717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925" r="-1267"/>
          <a:stretch/>
        </p:blipFill>
        <p:spPr>
          <a:xfrm>
            <a:off x="172530" y="4195472"/>
            <a:ext cx="1384966" cy="77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3BF3AD-0C4E-6E71-FBCC-3C82673F91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95CAC4-B291-2EDE-C37A-189E4DEBEC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BE" dirty="0"/>
          </a:p>
          <a:p>
            <a:r>
              <a:rPr lang="fr-BE" dirty="0"/>
              <a:t>ДОСТАПНИ ОД 08/04</a:t>
            </a:r>
            <a:endParaRPr lang="en-IE" dirty="0"/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6370285-C773-8876-A4C1-B6F199C2B8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4D13A9-10DD-49BC-AA10-2FE8CAD3EFD1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E19A8033-2460-4F47-B52E-AFA24D8E8C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8C6818-125C-450D-AFA2-3315FFE120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12138</TotalTime>
  <Words>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Open Sans</vt:lpstr>
      <vt:lpstr>Calibri</vt:lpstr>
      <vt:lpstr>Arial</vt:lpstr>
      <vt:lpstr>EC Square Sans Pro Extra Black</vt:lpstr>
      <vt:lpstr>Roboto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2026-03-12T13:04:37Z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2026-03-12T13:04:36Z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d8f941a9-c221-4682-b853-eceff4708d3a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