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157962" y="3061525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149505" y="3435504"/>
            <a:ext cx="1409956" cy="25052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Pieteikumu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119143" y="3699967"/>
            <a:ext cx="1571456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var iesniegt 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Eiropas Savienība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lv-LV"/>
              <a:t>Meklē ceļabiedrus? </a:t>
            </a:r>
            <a:br>
              <a:rPr lang="lv-LV"/>
            </a:br>
            <a:r>
              <a:rPr lang="lv-LV"/>
              <a:t>Te tie ir!</a:t>
            </a:r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Eiropas Savienība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88744B8-A7A6-75E9-0636-ADFEE4710F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3202839" y="3949983"/>
            <a:ext cx="1527089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lv-LV"/>
              <a:t>no 2. aprīļa</a:t>
            </a:r>
            <a:endParaRPr lang="en-GB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9E4B9AF-BE3E-351E-7A52-75B64D5A7A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598" r="-2258"/>
          <a:stretch/>
        </p:blipFill>
        <p:spPr>
          <a:xfrm>
            <a:off x="167833" y="3977367"/>
            <a:ext cx="1307939" cy="99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DE85DAA-BEC0-6A55-9839-60CBD9AE5F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981C23-665B-ADEA-07B0-E0AA7DEFE4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39184C-C37B-F118-2777-4429D313C5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6838483-B1B0-FAE2-4477-91FC37D990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IE" dirty="0"/>
              <a:t>no 8. </a:t>
            </a:r>
            <a:r>
              <a:rPr lang="en-IE" dirty="0" err="1"/>
              <a:t>aprīļa</a:t>
            </a:r>
            <a:r>
              <a:rPr lang="en-IE" dirty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038D59-76A6-45E7-B3B3-8AB7AB9DD63C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DC59C4F7-11C7-42A8-AF2A-0614B66563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CEDB05-444B-4AB3-B0BC-7B84328279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12144</TotalTime>
  <Words>5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Arial Black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122</cp:revision>
  <dcterms:created xsi:type="dcterms:W3CDTF">2021-04-28T16:14:15Z</dcterms:created>
  <dcterms:modified xsi:type="dcterms:W3CDTF">2026-03-12T09:37:01Z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2026-03-12T09:37:01Z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62fb7938-16c0-4a9e-b81b-46754dba97c1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