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9" r:id="rId4"/>
  </p:sldMasterIdLst>
  <p:notesMasterIdLst>
    <p:notesMasterId r:id="rId6"/>
  </p:notesMasterIdLst>
  <p:sldIdLst>
    <p:sldId id="276" r:id="rId5"/>
  </p:sldIdLst>
  <p:sldSz cx="5145088" cy="5143500"/>
  <p:notesSz cx="6858000" cy="9144000"/>
  <p:embeddedFontLst>
    <p:embeddedFont>
      <p:font typeface="Arial Black" panose="020B0A04020102020204" pitchFamily="34" charset="0"/>
      <p:bold r:id="rId7"/>
    </p:embeddedFont>
    <p:embeddedFont>
      <p:font typeface="EC Square Sans Pro Extra Black" panose="020B0506040000020004" pitchFamily="34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4392"/>
    <a:srgbClr val="2C389B"/>
    <a:srgbClr val="F468A3"/>
    <a:srgbClr val="1D726F"/>
    <a:srgbClr val="01B23B"/>
    <a:srgbClr val="303F9F"/>
    <a:srgbClr val="FF6F00"/>
    <a:srgbClr val="CFE8E6"/>
    <a:srgbClr val="C9E9E7"/>
    <a:srgbClr val="BED9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6322"/>
  </p:normalViewPr>
  <p:slideViewPr>
    <p:cSldViewPr snapToGrid="0" snapToObjects="1">
      <p:cViewPr varScale="1">
        <p:scale>
          <a:sx n="78" d="100"/>
          <a:sy n="78" d="100"/>
        </p:scale>
        <p:origin x="2316" y="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customXml" Target="../customXml/item2.xml"/><Relationship Id="rId16" Type="http://schemas.openxmlformats.org/officeDocument/2006/relationships/font" Target="fonts/font10.fntdata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3/12/2026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343923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5D6DA1E-81E7-9044-BF23-243B6F4638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1448821">
            <a:off x="3074834" y="3105534"/>
            <a:ext cx="1492183" cy="1492183"/>
          </a:xfrm>
          <a:prstGeom prst="rect">
            <a:avLst/>
          </a:prstGeom>
        </p:spPr>
      </p:pic>
      <p:sp>
        <p:nvSpPr>
          <p:cNvPr id="12" name="Espace réservé du texte 8">
            <a:extLst>
              <a:ext uri="{FF2B5EF4-FFF2-40B4-BE49-F238E27FC236}">
                <a16:creationId xmlns:a16="http://schemas.microsoft.com/office/drawing/2014/main" id="{515F81D4-7E85-5747-869F-DDE3A74A2E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 rot="20827250">
            <a:off x="3286010" y="3719506"/>
            <a:ext cx="1019232" cy="242568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20" b="1" i="0" cap="all" spc="50" baseline="0">
                <a:solidFill>
                  <a:srgbClr val="27439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abertas </a:t>
            </a:r>
            <a:endParaRPr lang="en-GB"/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23AC6B07-408E-7649-84B4-10D2B81C46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 rot="20827250">
            <a:off x="3021490" y="3967871"/>
            <a:ext cx="1655694" cy="242198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20" b="1" i="0" cap="all" spc="50" baseline="0">
                <a:solidFill>
                  <a:srgbClr val="27439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em 2 de abril</a:t>
            </a:r>
            <a:endParaRPr lang="en-GB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AD6AAE35-EC3F-77A5-293A-D4DC402397A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7645" y="187693"/>
            <a:ext cx="770874" cy="466110"/>
          </a:xfrm>
          <a:prstGeom prst="rect">
            <a:avLst/>
          </a:prstGeom>
        </p:spPr>
      </p:pic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D3FA4A4-33D5-E790-A4C8-749D90515EE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30517" y="877773"/>
            <a:ext cx="3500353" cy="84931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2400" b="1" i="0" baseline="0">
                <a:solidFill>
                  <a:schemeClr val="bg1"/>
                </a:solidFill>
                <a:effectLst>
                  <a:outerShdw blurRad="331621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1450" indent="0">
              <a:buNone/>
              <a:defRPr sz="2400" b="1" i="0" baseline="0">
                <a:latin typeface="Roboto" pitchFamily="2" charset="0"/>
              </a:defRPr>
            </a:lvl2pPr>
            <a:lvl3pPr marL="342900" indent="0">
              <a:buNone/>
              <a:defRPr sz="2400" b="1" i="0" baseline="0">
                <a:latin typeface="Roboto" pitchFamily="2" charset="0"/>
              </a:defRPr>
            </a:lvl3pPr>
            <a:lvl4pPr marL="514350" indent="0">
              <a:buNone/>
              <a:defRPr sz="2400" b="1" i="0" baseline="0">
                <a:latin typeface="Roboto" pitchFamily="2" charset="0"/>
              </a:defRPr>
            </a:lvl4pPr>
            <a:lvl5pPr marL="685800" indent="0">
              <a:buNone/>
              <a:defRPr sz="2400" b="1" i="0" baseline="0">
                <a:latin typeface="Roboto" pitchFamily="2" charset="0"/>
              </a:defRPr>
            </a:lvl5pPr>
          </a:lstStyle>
          <a:p>
            <a:pPr lvl="0"/>
            <a:r>
              <a:rPr lang="fr-FR"/>
              <a:t>Novas amizades</a:t>
            </a:r>
            <a:br>
              <a:rPr lang="fr-FR"/>
            </a:br>
            <a:r>
              <a:rPr lang="fr-FR"/>
              <a:t>começam aqui</a:t>
            </a:r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97E881F9-805E-5F04-9F2D-CF619249DCE8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4129733" y="34515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© União Europeia 2025 – Shutterstock</a:t>
            </a:r>
            <a:endParaRPr lang="fr-FR" sz="700" b="0" i="0"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776BC307-01EB-413E-5DA1-8B6E69BAA1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70721"/>
          <a:stretch/>
        </p:blipFill>
        <p:spPr>
          <a:xfrm>
            <a:off x="4568825" y="192254"/>
            <a:ext cx="387019" cy="243098"/>
          </a:xfrm>
          <a:prstGeom prst="rect">
            <a:avLst/>
          </a:prstGeom>
        </p:spPr>
      </p:pic>
      <p:sp>
        <p:nvSpPr>
          <p:cNvPr id="16" name="Espace réservé du texte 2">
            <a:extLst>
              <a:ext uri="{FF2B5EF4-FFF2-40B4-BE49-F238E27FC236}">
                <a16:creationId xmlns:a16="http://schemas.microsoft.com/office/drawing/2014/main" id="{28B4F660-1DA2-AA15-051D-0D386C588323}"/>
              </a:ext>
            </a:extLst>
          </p:cNvPr>
          <p:cNvSpPr txBox="1">
            <a:spLocks/>
          </p:cNvSpPr>
          <p:nvPr userDrawn="1"/>
        </p:nvSpPr>
        <p:spPr>
          <a:xfrm>
            <a:off x="2649999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1" i="0" kern="800" cap="all" spc="50" baseline="0">
                <a:latin typeface="Arial" panose="020B0604020202020204" pitchFamily="34" charset="0"/>
                <a:ea typeface="Roboto Lt" pitchFamily="2" charset="0"/>
                <a:cs typeface="Arial" panose="020B0604020202020204" pitchFamily="34" charset="0"/>
              </a:rPr>
              <a:t>União Europeia</a:t>
            </a:r>
            <a:endParaRPr lang="fr-FR" sz="800" b="1" i="0" kern="800" cap="all" spc="50" baseline="0">
              <a:latin typeface="Arial" panose="020B0604020202020204" pitchFamily="34" charset="0"/>
              <a:ea typeface="Roboto Lt" pitchFamily="2" charset="0"/>
              <a:cs typeface="Arial" panose="020B0604020202020204" pitchFamily="34" charset="0"/>
            </a:endParaRPr>
          </a:p>
        </p:txBody>
      </p:sp>
      <p:sp>
        <p:nvSpPr>
          <p:cNvPr id="15" name="Espace réservé du texte 8">
            <a:extLst>
              <a:ext uri="{FF2B5EF4-FFF2-40B4-BE49-F238E27FC236}">
                <a16:creationId xmlns:a16="http://schemas.microsoft.com/office/drawing/2014/main" id="{CEFD8839-B81B-E5FD-13C4-0E62B4BB824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 rot="20827250">
            <a:off x="2888047" y="3467123"/>
            <a:ext cx="1695803" cy="242568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20" b="1" i="0" cap="all" spc="50" baseline="0">
                <a:solidFill>
                  <a:srgbClr val="27439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Candidaturas </a:t>
            </a:r>
            <a:endParaRPr lang="en-GB"/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0F93C44A-BC75-2CA4-E7C3-8CF10D92F73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-3049" r="-2207"/>
          <a:stretch/>
        </p:blipFill>
        <p:spPr>
          <a:xfrm>
            <a:off x="146695" y="3976643"/>
            <a:ext cx="1315365" cy="1004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174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9" r="9"/>
          <a:stretch/>
        </p:blipFill>
        <p:spPr>
          <a:xfrm>
            <a:off x="0" y="0"/>
            <a:ext cx="514256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654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05D4D14B-617D-3F72-DAE0-2D08CEDC4B4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839BCDEF-769C-60F3-AEDD-7EDE0A0EAE0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err="1"/>
              <a:t>em</a:t>
            </a:r>
            <a:r>
              <a:rPr lang="en-IE" dirty="0"/>
              <a:t> 8 de </a:t>
            </a:r>
            <a:r>
              <a:rPr lang="en-IE"/>
              <a:t>abril</a:t>
            </a:r>
            <a:endParaRPr lang="fr-FR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D3AEEF7A-D576-C004-D7F0-78CEF5CE4F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6582F642-07EC-B87D-6AFB-8CE30F59A98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2455266"/>
      </p:ext>
    </p:extLst>
  </p:cSld>
  <p:clrMapOvr>
    <a:masterClrMapping/>
  </p:clrMapOvr>
</p:sld>
</file>

<file path=ppt/theme/theme1.xml><?xml version="1.0" encoding="utf-8"?>
<a:theme xmlns:a="http://schemas.openxmlformats.org/drawingml/2006/main" name="3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8" ma:contentTypeDescription="Create a new document." ma:contentTypeScope="" ma:versionID="43af8bf80879fdaecff69d330c7d362d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231488ee9feca75aaeb2bafeabac57e6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AACB8C5-6948-4C43-8435-1FEE7A7EAF3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a5c5d99-5796-4382-9a89-2d4b5a81ed6f"/>
    <ds:schemaRef ds:uri="aad09c5d-b553-4dfc-a46e-f3f9e40983c3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59E69AA-C936-413E-B00C-AF92DCB41443}">
  <ds:schemaRefs>
    <ds:schemaRef ds:uri="http://schemas.microsoft.com/office/2006/metadata/properties"/>
    <ds:schemaRef ds:uri="http://schemas.microsoft.com/office/infopath/2007/PartnerControls"/>
    <ds:schemaRef ds:uri="7a5c5d99-5796-4382-9a89-2d4b5a81ed6f"/>
    <ds:schemaRef ds:uri="fa6a9aea-fb0f-4ddd-aff8-712634b7d5fe"/>
  </ds:schemaRefs>
</ds:datastoreItem>
</file>

<file path=customXml/itemProps3.xml><?xml version="1.0" encoding="utf-8"?>
<ds:datastoreItem xmlns:ds="http://schemas.openxmlformats.org/officeDocument/2006/customXml" ds:itemID="{3918C8AE-0454-4D68-AB94-BA6D78C5793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11740</TotalTime>
  <Words>4</Words>
  <Application>Microsoft Office PowerPoint</Application>
  <PresentationFormat>Custom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Calibri</vt:lpstr>
      <vt:lpstr>Arial</vt:lpstr>
      <vt:lpstr>Roboto</vt:lpstr>
      <vt:lpstr>EC Square Sans Pro Extra Black</vt:lpstr>
      <vt:lpstr>Open Sans</vt:lpstr>
      <vt:lpstr>Arial Black</vt:lpstr>
      <vt:lpstr>3_Title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BINETH Aliz (EAC)</cp:lastModifiedBy>
  <cp:revision>120</cp:revision>
  <dcterms:created xsi:type="dcterms:W3CDTF">2021-04-28T16:14:15Z</dcterms:created>
  <dcterms:modified xsi:type="dcterms:W3CDTF">2026-03-12T09:48:32Z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  <property fmtid="{D5CDD505-2E9C-101B-9397-08002B2CF9AE}" pid="3" name="MSIP_Label_6bd9ddd1-4d20-43f6-abfa-fc3c07406f94_Enabled">
    <vt:lpwstr>true</vt:lpwstr>
  </property>
  <property fmtid="{D5CDD505-2E9C-101B-9397-08002B2CF9AE}" pid="4" name="MSIP_Label_6bd9ddd1-4d20-43f6-abfa-fc3c07406f94_SetDate">
    <vt:lpwstr>2026-03-12T09:48:32Z</vt:lpwstr>
  </property>
  <property fmtid="{D5CDD505-2E9C-101B-9397-08002B2CF9AE}" pid="5" name="MSIP_Label_6bd9ddd1-4d20-43f6-abfa-fc3c07406f94_Method">
    <vt:lpwstr>Standard</vt:lpwstr>
  </property>
  <property fmtid="{D5CDD505-2E9C-101B-9397-08002B2CF9AE}" pid="6" name="MSIP_Label_6bd9ddd1-4d20-43f6-abfa-fc3c07406f94_Name">
    <vt:lpwstr>Commission Use</vt:lpwstr>
  </property>
  <property fmtid="{D5CDD505-2E9C-101B-9397-08002B2CF9AE}" pid="7" name="MSIP_Label_6bd9ddd1-4d20-43f6-abfa-fc3c07406f94_SiteId">
    <vt:lpwstr>b24c8b06-522c-46fe-9080-70926f8dddb1</vt:lpwstr>
  </property>
  <property fmtid="{D5CDD505-2E9C-101B-9397-08002B2CF9AE}" pid="8" name="MSIP_Label_6bd9ddd1-4d20-43f6-abfa-fc3c07406f94_ActionId">
    <vt:lpwstr>49773a0a-d0f8-4680-ae4f-91a0e6e728ec</vt:lpwstr>
  </property>
  <property fmtid="{D5CDD505-2E9C-101B-9397-08002B2CF9AE}" pid="9" name="MSIP_Label_6bd9ddd1-4d20-43f6-abfa-fc3c07406f94_ContentBits">
    <vt:lpwstr>0</vt:lpwstr>
  </property>
  <property fmtid="{D5CDD505-2E9C-101B-9397-08002B2CF9AE}" pid="10" name="MSIP_Label_6bd9ddd1-4d20-43f6-abfa-fc3c07406f94_Tag">
    <vt:lpwstr>10, 3, 0, 1</vt:lpwstr>
  </property>
</Properties>
</file>