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157962" y="3061525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057457" y="3521858"/>
            <a:ext cx="1695803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applications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097923" y="3783618"/>
            <a:ext cx="1725617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Open on 02/04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European Union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Finding new teammates starts here</a:t>
            </a: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7E9C6EC2-FB11-FE8E-A3D7-ABC46DE1B4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127" b="4109"/>
          <a:stretch/>
        </p:blipFill>
        <p:spPr>
          <a:xfrm>
            <a:off x="180901" y="3966863"/>
            <a:ext cx="1068726" cy="96826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European Union 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B31016F-F153-99D6-9791-09AEFCD7B9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F9A1339-75E6-2F13-F5BE-28FB0C759A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/>
              <a:t>Open on 8/04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62B0273-BEA8-C4D6-4924-2BCA8AB13F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F6BA194C-3F53-4913-A791-420140C066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416F4C-916F-40CB-B432-6937500B09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FBE835-6B3C-40AE-ACFB-6A862D498058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11268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Open Sans</vt:lpstr>
      <vt:lpstr>Arial Black</vt:lpstr>
      <vt:lpstr>EC Square Sans Pro Extra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117</cp:revision>
  <dcterms:created xsi:type="dcterms:W3CDTF">2021-04-28T16:14:15Z</dcterms:created>
  <dcterms:modified xsi:type="dcterms:W3CDTF">2026-03-12T12:56:42Z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2026-03-12T12:56:41Z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0f2a6a60-48ee-4256-bb85-7fdd6b94a4c6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