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78" d="100"/>
          <a:sy n="78" d="100"/>
        </p:scale>
        <p:origin x="2316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2998528" y="3145931"/>
            <a:ext cx="1492183" cy="1492183"/>
          </a:xfrm>
          <a:prstGeom prst="rect">
            <a:avLst/>
          </a:prstGeom>
        </p:spPr>
      </p:pic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515F81D4-7E85-5747-869F-DDE3A74A2E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2635090" y="3625801"/>
            <a:ext cx="2123551" cy="242568"/>
          </a:xfrm>
          <a:prstGeom prst="rect">
            <a:avLst/>
          </a:prstGeom>
          <a:solidFill>
            <a:srgbClr val="FFE52E"/>
          </a:solidFill>
        </p:spPr>
        <p:txBody>
          <a:bodyPr lIns="0" tIns="468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0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Înscrierile încep </a:t>
            </a:r>
            <a:endParaRPr lang="en-GB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3034923" y="3873944"/>
            <a:ext cx="1479485" cy="242198"/>
          </a:xfrm>
          <a:prstGeom prst="rect">
            <a:avLst/>
          </a:prstGeom>
          <a:solidFill>
            <a:srgbClr val="FFE52E"/>
          </a:solidFill>
        </p:spPr>
        <p:txBody>
          <a:bodyPr lIns="0" tIns="468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0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pe 2 aprilie</a:t>
            </a:r>
            <a:endParaRPr lang="en-GB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Uniunea Europeană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517" y="877773"/>
            <a:ext cx="350035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4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Noile prietenii se </a:t>
            </a:r>
            <a:br>
              <a:rPr lang="fr-FR"/>
            </a:br>
            <a:r>
              <a:rPr lang="fr-FR"/>
              <a:t>nasc aici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76BC307-01EB-413E-5DA1-8B6E69BAA1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28B4F660-1DA2-AA15-051D-0D386C588323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Uniunea Europeană 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A2ADFD0-1847-B766-8A2F-EBF6FC8AA8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2478" r="-2953"/>
          <a:stretch/>
        </p:blipFill>
        <p:spPr>
          <a:xfrm>
            <a:off x="145365" y="3978570"/>
            <a:ext cx="1477109" cy="1000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B31016F-F153-99D6-9791-09AEFCD7B9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F9A1339-75E6-2F13-F5BE-28FB0C759A0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err="1"/>
              <a:t>Pe</a:t>
            </a:r>
            <a:r>
              <a:rPr lang="fr-FR" dirty="0"/>
              <a:t> </a:t>
            </a:r>
            <a:r>
              <a:rPr lang="en-IE" dirty="0"/>
              <a:t>8 </a:t>
            </a:r>
            <a:r>
              <a:rPr lang="en-IE" dirty="0" err="1"/>
              <a:t>aprilie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62B0273-BEA8-C4D6-4924-2BCA8AB13F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6970F206-D535-417C-BB02-8B97799048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058DBB9-9F57-464C-AE3E-B8684DE7D1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D75DA4C-E893-454F-BC69-4A098B112259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11676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Roboto</vt:lpstr>
      <vt:lpstr>Calibri</vt:lpstr>
      <vt:lpstr>Arial</vt:lpstr>
      <vt:lpstr>EC Square Sans Pro Extra Black</vt:lpstr>
      <vt:lpstr>Open Sans</vt:lpstr>
      <vt:lpstr>Arial Black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118</cp:revision>
  <dcterms:created xsi:type="dcterms:W3CDTF">2021-04-28T16:14:15Z</dcterms:created>
  <dcterms:modified xsi:type="dcterms:W3CDTF">2026-03-12T09:51:03Z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2026-03-12T09:51:02Z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24938085-9ad8-4413-b066-8f7579a80a9f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