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16156" y="3120203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991941" y="3592347"/>
            <a:ext cx="1523924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Dal 2 aprile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810056" y="3843707"/>
            <a:ext cx="1982078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puoi candidarti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Unione europea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Le nuove amicizie</a:t>
            </a:r>
            <a:br>
              <a:rPr lang="fr-FR"/>
            </a:br>
            <a:r>
              <a:rPr lang="fr-FR"/>
              <a:t>partono da qui!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Unione europea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A654CC8-C3B9-2AA9-3A1C-F3DA201435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72" b="2072"/>
          <a:stretch/>
        </p:blipFill>
        <p:spPr>
          <a:xfrm>
            <a:off x="180901" y="3985913"/>
            <a:ext cx="1067680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268D112-EAB6-D151-7ECF-AB95B364BA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Dal 8 </a:t>
            </a:r>
            <a:r>
              <a:rPr lang="fr-FR" dirty="0" err="1"/>
              <a:t>aprile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99BF8FD-7DFC-C8E6-495A-9402290B72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AE3C4B8-04A2-B698-EE3D-A7EA3004EE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5F395885-D56B-4D8C-AE78-8F61392015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9DC1D8-F1FB-45F0-9476-4B30D8592C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8B4EC1A-F3B8-4D63-83E7-43A8D961A76F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11284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EC Square Sans Pro Extra Black</vt:lpstr>
      <vt:lpstr>Open Sans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122</cp:revision>
  <dcterms:created xsi:type="dcterms:W3CDTF">2021-04-28T16:14:15Z</dcterms:created>
  <dcterms:modified xsi:type="dcterms:W3CDTF">2026-03-12T09:27:28Z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2026-03-12T09:27:27Z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96a508c2-4578-4c12-a1b9-66f7b55be8dd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