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53"/>
  </p:normalViewPr>
  <p:slideViewPr>
    <p:cSldViewPr snapToGrid="0" snapToObjects="1">
      <p:cViewPr varScale="1">
        <p:scale>
          <a:sx n="104" d="100"/>
          <a:sy n="104" d="100"/>
        </p:scale>
        <p:origin x="262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157962" y="3061525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3258751" y="3529981"/>
            <a:ext cx="1222433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Hakuaika 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281357" y="3785720"/>
            <a:ext cx="1294968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alkaa 2.4.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Euroopan unioni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Eurooppa ja uudet ystävät odottavat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Euroopan unioni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ACB11A03-B5EE-8257-CF81-F45C979DEC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2220" r="-3182"/>
          <a:stretch/>
        </p:blipFill>
        <p:spPr>
          <a:xfrm>
            <a:off x="151001" y="4002553"/>
            <a:ext cx="1373801" cy="97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981BC8-BC71-4F42-EEA7-03572D7168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B48ACF2-0202-A5DD-FEB6-F59C646006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ALKAA 8.4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ECABB1B-9762-3886-9E54-1DA8D68987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A3762436-146C-44EC-A122-B13678C9CA3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9B1716-5BC0-4585-AC02-3CB0AD9E6C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BA43591-4368-4700-9089-626729E75A86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11263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Open Sans</vt:lpstr>
      <vt:lpstr>Arial Black</vt:lpstr>
      <vt:lpstr>EC Square Sans Pro Extra Black</vt:lpstr>
      <vt:lpstr>Calibri</vt:lpstr>
      <vt:lpstr>Arial</vt:lpstr>
      <vt:lpstr>Roboto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122</cp:revision>
  <dcterms:created xsi:type="dcterms:W3CDTF">2021-04-28T16:14:15Z</dcterms:created>
  <dcterms:modified xsi:type="dcterms:W3CDTF">2026-03-12T09:11:26Z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2026-03-12T09:11:25Z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3a7dbe85-3631-4bdc-8da3-06ccb730d7a9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