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104" d="100"/>
          <a:sy n="104" d="100"/>
        </p:scale>
        <p:origin x="262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2938505" y="3111816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2859738" y="3573734"/>
            <a:ext cx="1576776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Başvurular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2641668" y="3832958"/>
            <a:ext cx="2107168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02/04’de açılıyor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Avrupa Birliği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5945" y="854913"/>
            <a:ext cx="3500353" cy="74985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Yeni dostluklar </a:t>
            </a:r>
            <a:br>
              <a:rPr lang="fr-FR"/>
            </a:br>
            <a:r>
              <a:rPr lang="fr-FR"/>
              <a:t>burada başlar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76BC307-01EB-413E-5DA1-8B6E69BAA1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28B4F660-1DA2-AA15-051D-0D386C588323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Avrupa Birliği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DE2DE694-E2A7-E343-1103-FDC74939B6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1357" r="-3664"/>
          <a:stretch/>
        </p:blipFill>
        <p:spPr>
          <a:xfrm>
            <a:off x="169164" y="4136030"/>
            <a:ext cx="1115567" cy="83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6793CE2-C6ED-0A71-F1F9-C58EB69718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93C9C4A-AD9D-D584-B938-CCC775BFA7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IE" dirty="0"/>
          </a:p>
          <a:p>
            <a:r>
              <a:rPr lang="en-IE" dirty="0"/>
              <a:t>08/04’DE AÇILIYOR</a:t>
            </a:r>
          </a:p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E09CBE-D0A8-B0F1-74A6-1B145B42A2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135D1E3-BD44-4808-A533-F0821EF43D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6568E49-4D6B-4E09-A042-A686B5D62B81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customXml/itemProps3.xml><?xml version="1.0" encoding="utf-8"?>
<ds:datastoreItem xmlns:ds="http://schemas.openxmlformats.org/officeDocument/2006/customXml" ds:itemID="{14189213-C61A-47C0-810C-39565802C68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11690</TotalTime>
  <Words>2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Open Sans</vt:lpstr>
      <vt:lpstr>Arial Black</vt:lpstr>
      <vt:lpstr>Calibri</vt:lpstr>
      <vt:lpstr>Arial</vt:lpstr>
      <vt:lpstr>Roboto</vt:lpstr>
      <vt:lpstr>EC Square Sans Pro Extra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119</cp:revision>
  <dcterms:created xsi:type="dcterms:W3CDTF">2021-04-28T16:14:15Z</dcterms:created>
  <dcterms:modified xsi:type="dcterms:W3CDTF">2026-03-12T12:58:49Z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2026-03-12T12:58:47Z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531bdb0d-41ba-4089-a2da-33e7efdd5cdc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