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951318" y="3164846"/>
            <a:ext cx="1492183" cy="14921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Den Europæiske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6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Nye venskaber </a:t>
            </a:r>
            <a:br>
              <a:rPr lang="fr-FR"/>
            </a:br>
            <a:r>
              <a:rPr lang="fr-FR"/>
              <a:t>starter her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2021068-383E-E4A8-CA4B-17C02199A1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BF14E703-A947-B03B-C205-ADC6316DC208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DEN EUROPÆISKE UNION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7EB2D44-61B5-88D6-CB0E-D41FD0640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139" t="-13410" r="994"/>
          <a:stretch/>
        </p:blipFill>
        <p:spPr>
          <a:xfrm>
            <a:off x="158750" y="4025900"/>
            <a:ext cx="1111250" cy="950741"/>
          </a:xfrm>
          <a:prstGeom prst="rect">
            <a:avLst/>
          </a:prstGeom>
        </p:spPr>
      </p:pic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0E189BB2-30FC-E66A-0A9D-5019C2AD501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0820000">
            <a:off x="2778544" y="4035110"/>
            <a:ext cx="2027559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marL="0" marR="0" lvl="0" indent="0" algn="ctr" defTabSz="342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BE"/>
              <a:t>fra den 2. april</a:t>
            </a:r>
            <a:endParaRPr lang="fr-FR"/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86BDD77E-4507-1A46-8303-4458B12975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 rot="20820000">
            <a:off x="2803855" y="3781753"/>
            <a:ext cx="1889549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kan indsendes </a:t>
            </a:r>
            <a:endParaRPr lang="fr-FR"/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1D56CF8E-BB6C-DED5-1AA0-F7AB9EFA6C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20000">
            <a:off x="2845527" y="3534788"/>
            <a:ext cx="1671020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Ansøgninger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243761C-8341-D1D8-CC31-4938CF4C35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E5E875B-AFA2-11F9-21DA-CCF752C5D1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 rot="20820000">
            <a:off x="2802168" y="4145127"/>
            <a:ext cx="2027559" cy="241200"/>
          </a:xfrm>
        </p:spPr>
        <p:txBody>
          <a:bodyPr/>
          <a:lstStyle/>
          <a:p>
            <a:r>
              <a:rPr lang="en-IE" dirty="0"/>
              <a:t>den 8. </a:t>
            </a:r>
            <a:r>
              <a:rPr lang="en-IE" dirty="0" err="1"/>
              <a:t>april</a:t>
            </a:r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E999993-3FC2-7B07-86A1-217C1042E0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 rot="20820000">
            <a:off x="2610535" y="3817416"/>
            <a:ext cx="2256047" cy="241200"/>
          </a:xfrm>
        </p:spPr>
        <p:txBody>
          <a:bodyPr/>
          <a:lstStyle/>
          <a:p>
            <a:r>
              <a:rPr lang="en-IE" dirty="0"/>
              <a:t>for </a:t>
            </a:r>
            <a:r>
              <a:rPr lang="en-IE" dirty="0" err="1"/>
              <a:t>ansøgninger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DF2CF6F-4E2F-FDEB-60B5-D9567AED0B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IE" dirty="0"/>
              <a:t>Der </a:t>
            </a:r>
            <a:r>
              <a:rPr lang="en-IE" dirty="0" err="1"/>
              <a:t>åbnes</a:t>
            </a:r>
            <a:r>
              <a:rPr lang="en-IE" dirty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003FE7-0BBF-4260-904A-EF82247F9A43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D9412557-2B3C-4480-A4A6-CE2ECA6CE3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57CCE3-BBD5-4DC6-9454-AA1304F727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11332</TotalTime>
  <Words>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Arial Black</vt:lpstr>
      <vt:lpstr>EC Square Sans Pro Extra Black</vt:lpstr>
      <vt:lpstr>Calibri</vt:lpstr>
      <vt:lpstr>Arial</vt:lpstr>
      <vt:lpstr>Roboto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2026-03-12T08:46:31Z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2026-03-12T08:46:30Z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2176d2c7-dcfa-4ff4-bd77-e9bfd3e863bf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