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entation.xml" ContentType="application/vnd.openxmlformats-officedocument.presentationml.presentation.main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74" r:id="rId1"/>
  </p:sldMasterIdLst>
  <p:sldIdLst>
    <p:sldId id="256" r:id="rId2"/>
    <p:sldId id="257" r:id="rId3"/>
    <p:sldId id="258" r:id="rId4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4321" userDrawn="1">
          <p15:clr>
            <a:srgbClr val="A4A3A4"/>
          </p15:clr>
        </p15:guide>
        <p15:guide id="2" pos="4320" userDrawn="1">
          <p15:clr>
            <a:srgbClr val="A4A3A4"/>
          </p15:clr>
        </p15:guide>
        <p15:guide id="3" orient="horz" pos="81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1E4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038"/>
    <p:restoredTop sz="94694"/>
  </p:normalViewPr>
  <p:slideViewPr>
    <p:cSldViewPr snapToGrid="0" showGuides="1">
      <p:cViewPr varScale="1">
        <p:scale>
          <a:sx n="60" d="100"/>
          <a:sy n="60" d="100"/>
        </p:scale>
        <p:origin x="3032" y="208"/>
      </p:cViewPr>
      <p:guideLst>
        <p:guide orient="horz" pos="4321"/>
        <p:guide pos="4320"/>
        <p:guide orient="horz" pos="819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11" Type="http://schemas.openxmlformats.org/officeDocument/2006/relationships/customXml" Target="../customXml/item3.xml"/><Relationship Id="rId5" Type="http://schemas.openxmlformats.org/officeDocument/2006/relationships/presProps" Target="presProps.xml"/><Relationship Id="rId10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customXml" Target="../customXml/item1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4.png"/><Relationship Id="rId4" Type="http://schemas.openxmlformats.org/officeDocument/2006/relationships/image" Target="../media/image3.sv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3608B36-4B8F-1A9C-4686-FBCD1A3FB03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16000" cy="13716000"/>
          </a:xfrm>
          <a:prstGeom prst="rect">
            <a:avLst/>
          </a:prstGeom>
        </p:spPr>
      </p:pic>
      <p:sp>
        <p:nvSpPr>
          <p:cNvPr id="12" name="Title 1">
            <a:extLst>
              <a:ext uri="{FF2B5EF4-FFF2-40B4-BE49-F238E27FC236}">
                <a16:creationId xmlns:a16="http://schemas.microsoft.com/office/drawing/2014/main" id="{2A367333-EDC4-F3B8-1E63-4B1C93623178}"/>
              </a:ext>
            </a:extLst>
          </p:cNvPr>
          <p:cNvSpPr txBox="1">
            <a:spLocks/>
          </p:cNvSpPr>
          <p:nvPr userDrawn="1"/>
        </p:nvSpPr>
        <p:spPr>
          <a:xfrm>
            <a:off x="8029366" y="1594705"/>
            <a:ext cx="5146663" cy="70556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3200" b="1" i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12-19 APRIL 2024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BA74FBD7-8898-099A-B359-827A17E4FEA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4724" y="635187"/>
            <a:ext cx="1314216" cy="892132"/>
          </a:xfrm>
          <a:prstGeom prst="rect">
            <a:avLst/>
          </a:prstGeom>
        </p:spPr>
      </p:pic>
      <p:pic>
        <p:nvPicPr>
          <p:cNvPr id="2" name="Picture 1" descr="A red sign with white letters&#10;&#10;Description automatically generated">
            <a:extLst>
              <a:ext uri="{FF2B5EF4-FFF2-40B4-BE49-F238E27FC236}">
                <a16:creationId xmlns:a16="http://schemas.microsoft.com/office/drawing/2014/main" id="{A0BF9ED9-BC6C-206D-308E-F3AC6E58859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942103" y="635187"/>
            <a:ext cx="8139173" cy="966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17746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9">
          <p15:clr>
            <a:srgbClr val="FBAE40"/>
          </p15:clr>
        </p15:guide>
        <p15:guide id="2" pos="4320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763229C-F84A-5E96-2353-25C6A0A90E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0" y="0"/>
            <a:ext cx="13724918" cy="137249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E067799E-2383-F75C-E412-4264FD6BA757}"/>
              </a:ext>
            </a:extLst>
          </p:cNvPr>
          <p:cNvSpPr txBox="1">
            <a:spLocks/>
          </p:cNvSpPr>
          <p:nvPr userDrawn="1"/>
        </p:nvSpPr>
        <p:spPr>
          <a:xfrm>
            <a:off x="8029366" y="1594705"/>
            <a:ext cx="5146663" cy="70556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3200" b="1" i="1" dirty="0">
                <a:solidFill>
                  <a:srgbClr val="DA1E48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12-19 APRIL 2024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470A0412-BA16-219A-81E1-E4FCDE3DB3B8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4724" y="635187"/>
            <a:ext cx="1314216" cy="892132"/>
          </a:xfrm>
          <a:prstGeom prst="rect">
            <a:avLst/>
          </a:prstGeom>
        </p:spPr>
      </p:pic>
      <p:pic>
        <p:nvPicPr>
          <p:cNvPr id="6" name="Picture 5" descr="A red sign with white letters&#10;&#10;Description automatically generated">
            <a:extLst>
              <a:ext uri="{FF2B5EF4-FFF2-40B4-BE49-F238E27FC236}">
                <a16:creationId xmlns:a16="http://schemas.microsoft.com/office/drawing/2014/main" id="{D65E901C-09B6-8696-5F52-A098DC21F620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942103" y="635187"/>
            <a:ext cx="8139173" cy="966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446320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9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E763229C-F84A-5E96-2353-25C6A0A90EC9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rcRect/>
          <a:stretch/>
        </p:blipFill>
        <p:spPr>
          <a:xfrm>
            <a:off x="-4459" y="0"/>
            <a:ext cx="13724918" cy="13724918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FB27BB5A-6AF9-4EF4-A556-0048F1BE9093}"/>
              </a:ext>
            </a:extLst>
          </p:cNvPr>
          <p:cNvSpPr txBox="1">
            <a:spLocks/>
          </p:cNvSpPr>
          <p:nvPr userDrawn="1"/>
        </p:nvSpPr>
        <p:spPr>
          <a:xfrm>
            <a:off x="8029366" y="1594705"/>
            <a:ext cx="5146663" cy="705567"/>
          </a:xfrm>
          <a:prstGeom prst="rect">
            <a:avLst/>
          </a:prstGeom>
        </p:spPr>
        <p:txBody>
          <a:bodyPr anchor="b">
            <a:norm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en-GB" sz="3200" b="1" i="1" dirty="0">
                <a:solidFill>
                  <a:schemeClr val="bg1"/>
                </a:solidFill>
                <a:effectLst/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12-19 APRIL 2024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66F68D6-E8A1-49D3-72F8-B7F3A988A94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34724" y="635187"/>
            <a:ext cx="1314216" cy="892132"/>
          </a:xfrm>
          <a:prstGeom prst="rect">
            <a:avLst/>
          </a:prstGeom>
        </p:spPr>
      </p:pic>
      <p:pic>
        <p:nvPicPr>
          <p:cNvPr id="5" name="Picture 4" descr="A red sign with white letters&#10;&#10;Description automatically generated">
            <a:extLst>
              <a:ext uri="{FF2B5EF4-FFF2-40B4-BE49-F238E27FC236}">
                <a16:creationId xmlns:a16="http://schemas.microsoft.com/office/drawing/2014/main" id="{AF391C71-9EE8-354A-DE6E-23C403B04BBB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4942103" y="635187"/>
            <a:ext cx="8139173" cy="9667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44148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4319" userDrawn="1">
          <p15:clr>
            <a:srgbClr val="FBAE40"/>
          </p15:clr>
        </p15:guide>
        <p15:guide id="2" pos="4320" userDrawn="1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32F274-3B03-604D-BD66-591BD837F899}" type="datetimeFigureOut">
              <a:rPr lang="en-GR" smtClean="0"/>
              <a:t>3/21/24</a:t>
            </a:fld>
            <a:endParaRPr lang="en-G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G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2AE6F15-F7EA-5245-8A69-604521B9D20A}" type="slidenum">
              <a:rPr lang="en-GR" smtClean="0"/>
              <a:t>‹#›</a:t>
            </a:fld>
            <a:endParaRPr lang="en-GR"/>
          </a:p>
        </p:txBody>
      </p:sp>
    </p:spTree>
    <p:extLst>
      <p:ext uri="{BB962C8B-B14F-4D97-AF65-F5344CB8AC3E}">
        <p14:creationId xmlns:p14="http://schemas.microsoft.com/office/powerpoint/2010/main" val="3338601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2" r:id="rId2"/>
    <p:sldLayoutId id="2147483673" r:id="rId3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1">
            <a:extLst>
              <a:ext uri="{FF2B5EF4-FFF2-40B4-BE49-F238E27FC236}">
                <a16:creationId xmlns:a16="http://schemas.microsoft.com/office/drawing/2014/main" id="{AF516558-79AE-27E1-8604-CF13E86A6AC2}"/>
              </a:ext>
            </a:extLst>
          </p:cNvPr>
          <p:cNvSpPr txBox="1">
            <a:spLocks/>
          </p:cNvSpPr>
          <p:nvPr/>
        </p:nvSpPr>
        <p:spPr>
          <a:xfrm>
            <a:off x="3848986" y="6856413"/>
            <a:ext cx="9180245" cy="4676772"/>
          </a:xfrm>
          <a:prstGeom prst="rect">
            <a:avLst/>
          </a:prstGeom>
        </p:spPr>
        <p:txBody>
          <a:bodyPr lIns="144027" anchor="t">
            <a:no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en-GB" b="1" i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ENTDECKE DEN HERZSCHLAG EUROPAS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933B40EA-0A09-5628-B114-60AF66F93D0A}"/>
              </a:ext>
            </a:extLst>
          </p:cNvPr>
          <p:cNvGrpSpPr/>
          <p:nvPr/>
        </p:nvGrpSpPr>
        <p:grpSpPr>
          <a:xfrm>
            <a:off x="425302" y="11379584"/>
            <a:ext cx="15629861" cy="2236567"/>
            <a:chOff x="1481212" y="6857264"/>
            <a:chExt cx="4454282" cy="1397595"/>
          </a:xfrm>
        </p:grpSpPr>
        <p:sp>
          <p:nvSpPr>
            <p:cNvPr id="3" name="Parallelogram 2">
              <a:extLst>
                <a:ext uri="{FF2B5EF4-FFF2-40B4-BE49-F238E27FC236}">
                  <a16:creationId xmlns:a16="http://schemas.microsoft.com/office/drawing/2014/main" id="{E894C1BB-78F8-02D4-78F8-E0F4B5A3FDB7}"/>
                </a:ext>
              </a:extLst>
            </p:cNvPr>
            <p:cNvSpPr/>
            <p:nvPr/>
          </p:nvSpPr>
          <p:spPr>
            <a:xfrm>
              <a:off x="1481212" y="6857264"/>
              <a:ext cx="3642231" cy="1030029"/>
            </a:xfrm>
            <a:prstGeom prst="parallelogram">
              <a:avLst/>
            </a:prstGeom>
            <a:solidFill>
              <a:srgbClr val="DA1E48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R" sz="2881" dirty="0"/>
            </a:p>
          </p:txBody>
        </p:sp>
        <p:sp>
          <p:nvSpPr>
            <p:cNvPr id="8" name="Title 1">
              <a:extLst>
                <a:ext uri="{FF2B5EF4-FFF2-40B4-BE49-F238E27FC236}">
                  <a16:creationId xmlns:a16="http://schemas.microsoft.com/office/drawing/2014/main" id="{DE8468B5-084E-E6D4-84CE-4F37B8183266}"/>
                </a:ext>
              </a:extLst>
            </p:cNvPr>
            <p:cNvSpPr txBox="1">
              <a:spLocks/>
            </p:cNvSpPr>
            <p:nvPr/>
          </p:nvSpPr>
          <p:spPr>
            <a:xfrm>
              <a:off x="1628308" y="6941674"/>
              <a:ext cx="4307186" cy="1313185"/>
            </a:xfrm>
            <a:prstGeom prst="rect">
              <a:avLst/>
            </a:prstGeom>
          </p:spPr>
          <p:txBody>
            <a:bodyPr lIns="144027" anchor="t">
              <a:noAutofit/>
            </a:bodyPr>
            <a:lstStyle>
              <a:lvl1pPr algn="l" defTabSz="1828709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8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5000"/>
                </a:lnSpc>
              </a:pPr>
              <a:r>
                <a:rPr lang="en-GB" sz="4400" b="1" i="1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ENTDECKE EIN SPANNENDES</a:t>
              </a:r>
            </a:p>
            <a:p>
              <a:pPr>
                <a:lnSpc>
                  <a:spcPct val="105000"/>
                </a:lnSpc>
              </a:pPr>
              <a:r>
                <a:rPr lang="en-GB" sz="4400" b="1" i="1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NETZWERK AN VERANSTALTUNGEN!</a:t>
              </a:r>
            </a:p>
          </p:txBody>
        </p:sp>
      </p:grpSp>
      <p:sp>
        <p:nvSpPr>
          <p:cNvPr id="4" name="Title 1">
            <a:extLst>
              <a:ext uri="{FF2B5EF4-FFF2-40B4-BE49-F238E27FC236}">
                <a16:creationId xmlns:a16="http://schemas.microsoft.com/office/drawing/2014/main" id="{E579F6F7-9C2E-134D-D2E3-E8BB55F826D7}"/>
              </a:ext>
            </a:extLst>
          </p:cNvPr>
          <p:cNvSpPr txBox="1">
            <a:spLocks/>
          </p:cNvSpPr>
          <p:nvPr/>
        </p:nvSpPr>
        <p:spPr>
          <a:xfrm rot="16200000">
            <a:off x="10661476" y="7524562"/>
            <a:ext cx="5442158" cy="706647"/>
          </a:xfrm>
          <a:prstGeom prst="rect">
            <a:avLst/>
          </a:prstGeom>
        </p:spPr>
        <p:txBody>
          <a:bodyPr lIns="144027" anchor="t">
            <a:no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en-GB" sz="1300" b="0" i="0" u="none" strike="noStrike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© European Union 2024. Image Source: Drazen </a:t>
            </a:r>
            <a:r>
              <a:rPr lang="en-GB" sz="1300" b="0" i="0" u="none" strike="noStrike" dirty="0" err="1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Zigic</a:t>
            </a:r>
            <a:r>
              <a:rPr lang="en-GB" sz="1300" b="0" i="0" u="none" strike="noStrike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 on Shutterstock</a:t>
            </a:r>
            <a:endParaRPr lang="en-GB" sz="1300" b="1" i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96863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>
            <a:extLst>
              <a:ext uri="{FF2B5EF4-FFF2-40B4-BE49-F238E27FC236}">
                <a16:creationId xmlns:a16="http://schemas.microsoft.com/office/drawing/2014/main" id="{255321C7-3FB6-6A77-CF7C-0BB60C05FD59}"/>
              </a:ext>
            </a:extLst>
          </p:cNvPr>
          <p:cNvSpPr txBox="1">
            <a:spLocks/>
          </p:cNvSpPr>
          <p:nvPr/>
        </p:nvSpPr>
        <p:spPr>
          <a:xfrm>
            <a:off x="470585" y="7846828"/>
            <a:ext cx="9736671" cy="4803662"/>
          </a:xfrm>
          <a:prstGeom prst="rect">
            <a:avLst/>
          </a:prstGeom>
        </p:spPr>
        <p:txBody>
          <a:bodyPr lIns="144027" anchor="t">
            <a:norm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5000"/>
              </a:lnSpc>
            </a:pPr>
            <a:r>
              <a:rPr lang="en-GB" b="1" i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FEIERN, VERNETZEN UND STÄRKEN!</a:t>
            </a:r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835B0FA3-59A3-C358-328F-492D5032518E}"/>
              </a:ext>
            </a:extLst>
          </p:cNvPr>
          <p:cNvGrpSpPr/>
          <p:nvPr/>
        </p:nvGrpSpPr>
        <p:grpSpPr>
          <a:xfrm>
            <a:off x="272602" y="11516687"/>
            <a:ext cx="13170795" cy="2199313"/>
            <a:chOff x="1481212" y="6857264"/>
            <a:chExt cx="4800486" cy="1374316"/>
          </a:xfrm>
        </p:grpSpPr>
        <p:sp>
          <p:nvSpPr>
            <p:cNvPr id="7" name="Parallelogram 6">
              <a:extLst>
                <a:ext uri="{FF2B5EF4-FFF2-40B4-BE49-F238E27FC236}">
                  <a16:creationId xmlns:a16="http://schemas.microsoft.com/office/drawing/2014/main" id="{69ABD305-B86E-4A38-56D2-27D501B3B170}"/>
                </a:ext>
              </a:extLst>
            </p:cNvPr>
            <p:cNvSpPr/>
            <p:nvPr/>
          </p:nvSpPr>
          <p:spPr>
            <a:xfrm>
              <a:off x="1481212" y="6857264"/>
              <a:ext cx="4800486" cy="1030029"/>
            </a:xfrm>
            <a:prstGeom prst="parallelogram">
              <a:avLst/>
            </a:prstGeom>
            <a:solidFill>
              <a:srgbClr val="DA1E48">
                <a:alpha val="65000"/>
              </a:srgb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R" sz="2881" dirty="0"/>
            </a:p>
          </p:txBody>
        </p:sp>
        <p:sp>
          <p:nvSpPr>
            <p:cNvPr id="8" name="Title 1">
              <a:extLst>
                <a:ext uri="{FF2B5EF4-FFF2-40B4-BE49-F238E27FC236}">
                  <a16:creationId xmlns:a16="http://schemas.microsoft.com/office/drawing/2014/main" id="{16F9C634-6C12-C774-9487-DC29366D5685}"/>
                </a:ext>
              </a:extLst>
            </p:cNvPr>
            <p:cNvSpPr txBox="1">
              <a:spLocks/>
            </p:cNvSpPr>
            <p:nvPr/>
          </p:nvSpPr>
          <p:spPr>
            <a:xfrm>
              <a:off x="1642433" y="6918395"/>
              <a:ext cx="4639265" cy="1313185"/>
            </a:xfrm>
            <a:prstGeom prst="rect">
              <a:avLst/>
            </a:prstGeom>
          </p:spPr>
          <p:txBody>
            <a:bodyPr lIns="144027" anchor="t">
              <a:noAutofit/>
            </a:bodyPr>
            <a:lstStyle>
              <a:lvl1pPr algn="l" defTabSz="1828709" rtl="0" eaLnBrk="1" latinLnBrk="0" hangingPunct="1">
                <a:lnSpc>
                  <a:spcPct val="90000"/>
                </a:lnSpc>
                <a:spcBef>
                  <a:spcPct val="0"/>
                </a:spcBef>
                <a:buNone/>
                <a:defRPr sz="88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>
                <a:lnSpc>
                  <a:spcPct val="105000"/>
                </a:lnSpc>
              </a:pPr>
              <a:r>
                <a:rPr lang="en-GB" sz="4400" b="1" i="1" dirty="0">
                  <a:solidFill>
                    <a:schemeClr val="bg1"/>
                  </a:solidFill>
                  <a:latin typeface="Verdana" panose="020B0604030504040204" pitchFamily="34" charset="0"/>
                  <a:ea typeface="Verdana" panose="020B0604030504040204" pitchFamily="34" charset="0"/>
                  <a:cs typeface="Verdana" panose="020B0604030504040204" pitchFamily="34" charset="0"/>
                </a:rPr>
                <a:t>DEINE REISE BEGINNT BEI DER EUROPÄISCHEN JUGENDWOCHE 2024!</a:t>
              </a:r>
            </a:p>
          </p:txBody>
        </p:sp>
      </p:grpSp>
      <p:sp>
        <p:nvSpPr>
          <p:cNvPr id="2" name="Title 1">
            <a:extLst>
              <a:ext uri="{FF2B5EF4-FFF2-40B4-BE49-F238E27FC236}">
                <a16:creationId xmlns:a16="http://schemas.microsoft.com/office/drawing/2014/main" id="{D4B784DD-27FD-4613-87A5-9795BDA5DEFA}"/>
              </a:ext>
            </a:extLst>
          </p:cNvPr>
          <p:cNvSpPr txBox="1">
            <a:spLocks/>
          </p:cNvSpPr>
          <p:nvPr/>
        </p:nvSpPr>
        <p:spPr>
          <a:xfrm rot="16200000">
            <a:off x="10388952" y="7252037"/>
            <a:ext cx="5987208" cy="706647"/>
          </a:xfrm>
          <a:prstGeom prst="rect">
            <a:avLst/>
          </a:prstGeom>
        </p:spPr>
        <p:txBody>
          <a:bodyPr lIns="144027" anchor="t">
            <a:no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en-GB" sz="1300" b="0" i="0" u="none" strike="noStrike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© European Union 2024. Image Source: Depiction Images on Shutterstock</a:t>
            </a:r>
            <a:endParaRPr lang="en-GB" sz="1300" b="1" i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5644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arallelogram 10">
            <a:extLst>
              <a:ext uri="{FF2B5EF4-FFF2-40B4-BE49-F238E27FC236}">
                <a16:creationId xmlns:a16="http://schemas.microsoft.com/office/drawing/2014/main" id="{B18BDFE0-55FD-1B7E-78C5-EE7E7F3A109C}"/>
              </a:ext>
            </a:extLst>
          </p:cNvPr>
          <p:cNvSpPr/>
          <p:nvPr/>
        </p:nvSpPr>
        <p:spPr>
          <a:xfrm>
            <a:off x="4365941" y="9973340"/>
            <a:ext cx="5947640" cy="1450408"/>
          </a:xfrm>
          <a:prstGeom prst="parallelogram">
            <a:avLst/>
          </a:prstGeom>
          <a:solidFill>
            <a:srgbClr val="DA1E48">
              <a:alpha val="65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R" sz="2881" dirty="0"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451BC77C-862D-21A6-BEF2-15C27EA5559C}"/>
              </a:ext>
            </a:extLst>
          </p:cNvPr>
          <p:cNvSpPr txBox="1">
            <a:spLocks/>
          </p:cNvSpPr>
          <p:nvPr/>
        </p:nvSpPr>
        <p:spPr>
          <a:xfrm>
            <a:off x="4665408" y="7570381"/>
            <a:ext cx="8157457" cy="4219607"/>
          </a:xfrm>
          <a:prstGeom prst="rect">
            <a:avLst/>
          </a:prstGeom>
        </p:spPr>
        <p:txBody>
          <a:bodyPr lIns="144027" anchor="t">
            <a:no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100000"/>
              </a:lnSpc>
            </a:pPr>
            <a:r>
              <a:rPr lang="en-GB" sz="8000" b="1" i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GIB DEINER VISION EINE STIMME</a:t>
            </a:r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219E6441-1095-8EF9-A26F-A320E254E6F7}"/>
              </a:ext>
            </a:extLst>
          </p:cNvPr>
          <p:cNvSpPr txBox="1">
            <a:spLocks/>
          </p:cNvSpPr>
          <p:nvPr/>
        </p:nvSpPr>
        <p:spPr>
          <a:xfrm>
            <a:off x="4665408" y="11793556"/>
            <a:ext cx="8157457" cy="779657"/>
          </a:xfrm>
          <a:prstGeom prst="rect">
            <a:avLst/>
          </a:prstGeom>
        </p:spPr>
        <p:txBody>
          <a:bodyPr lIns="144027" anchor="t">
            <a:no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en-GB" sz="4000" b="1" i="1" dirty="0">
                <a:solidFill>
                  <a:schemeClr val="bg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DEMOKRATIE IN AKTION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736A098B-A007-579C-8813-B5D65EEB3DD7}"/>
              </a:ext>
            </a:extLst>
          </p:cNvPr>
          <p:cNvSpPr txBox="1">
            <a:spLocks/>
          </p:cNvSpPr>
          <p:nvPr/>
        </p:nvSpPr>
        <p:spPr>
          <a:xfrm rot="16200000">
            <a:off x="10388952" y="7252037"/>
            <a:ext cx="5987208" cy="706647"/>
          </a:xfrm>
          <a:prstGeom prst="rect">
            <a:avLst/>
          </a:prstGeom>
        </p:spPr>
        <p:txBody>
          <a:bodyPr lIns="144027" anchor="t">
            <a:noAutofit/>
          </a:bodyPr>
          <a:lstStyle>
            <a:lvl1pPr algn="l" defTabSz="1828709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8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lnSpc>
                <a:spcPct val="80000"/>
              </a:lnSpc>
            </a:pPr>
            <a:r>
              <a:rPr lang="en-GB" sz="1300" b="0" i="0" u="none" strike="noStrike" dirty="0">
                <a:solidFill>
                  <a:schemeClr val="bg1"/>
                </a:solidFill>
                <a:effectLst/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© European Union 2024. Image Source: European Union</a:t>
            </a:r>
            <a:endParaRPr lang="en-GB" sz="1300" b="1" i="1" dirty="0">
              <a:solidFill>
                <a:schemeClr val="bg1"/>
              </a:solidFill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4187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BA855E5E5ADAE41B928CCA78BDDB5D1" ma:contentTypeVersion="17" ma:contentTypeDescription="Create a new document." ma:contentTypeScope="" ma:versionID="93542146c86dd71799fe12f7ede2bcaf">
  <xsd:schema xmlns:xsd="http://www.w3.org/2001/XMLSchema" xmlns:xs="http://www.w3.org/2001/XMLSchema" xmlns:p="http://schemas.microsoft.com/office/2006/metadata/properties" xmlns:ns2="57eda55c-5be2-4458-893f-1d6f6925becd" xmlns:ns3="fabd1c37-17bc-4a20-b86b-dce31a596e6c" targetNamespace="http://schemas.microsoft.com/office/2006/metadata/properties" ma:root="true" ma:fieldsID="434169f776425e13153a87670ddb3fa8" ns2:_="" ns3:_="">
    <xsd:import namespace="57eda55c-5be2-4458-893f-1d6f6925becd"/>
    <xsd:import namespace="fabd1c37-17bc-4a20-b86b-dce31a596e6c"/>
    <xsd:element name="properties">
      <xsd:complexType>
        <xsd:sequence>
          <xsd:element name="documentManagement">
            <xsd:complexType>
              <xsd:all>
                <xsd:element ref="ns2:lcf76f155ced4ddcb4097134ff3c332f" minOccurs="0"/>
                <xsd:element ref="ns3:TaxCatchAll" minOccurs="0"/>
                <xsd:element ref="ns2:MediaServiceMetadata" minOccurs="0"/>
                <xsd:element ref="ns2:MediaServiceFastMetadata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DateTaken" minOccurs="0"/>
                <xsd:element ref="ns2:MediaLengthInSeconds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7eda55c-5be2-4458-893f-1d6f6925becd" elementFormDefault="qualified">
    <xsd:import namespace="http://schemas.microsoft.com/office/2006/documentManagement/types"/>
    <xsd:import namespace="http://schemas.microsoft.com/office/infopath/2007/PartnerControls"/>
    <xsd:element name="lcf76f155ced4ddcb4097134ff3c332f" ma:index="9" nillable="true" ma:taxonomy="true" ma:internalName="lcf76f155ced4ddcb4097134ff3c332f" ma:taxonomyFieldName="MediaServiceImageTags" ma:displayName="Image Tags" ma:readOnly="false" ma:fieldId="{5cf76f15-5ced-4ddc-b409-7134ff3c332f}" ma:taxonomyMulti="true" ma:sspId="6d3af3ca-063e-4acb-96dc-baa84e6552f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DateTaken" ma:index="18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abd1c37-17bc-4a20-b86b-dce31a596e6c" elementFormDefault="qualified">
    <xsd:import namespace="http://schemas.microsoft.com/office/2006/documentManagement/types"/>
    <xsd:import namespace="http://schemas.microsoft.com/office/infopath/2007/PartnerControls"/>
    <xsd:element name="TaxCatchAll" ma:index="10" nillable="true" ma:displayName="Taxonomy Catch All Column" ma:hidden="true" ma:list="{9b3d335a-9c7d-4662-b023-f8a656460c23}" ma:internalName="TaxCatchAll" ma:showField="CatchAllData" ma:web="fabd1c37-17bc-4a20-b86b-dce31a596e6c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21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2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57eda55c-5be2-4458-893f-1d6f6925becd">
      <Terms xmlns="http://schemas.microsoft.com/office/infopath/2007/PartnerControls"/>
    </lcf76f155ced4ddcb4097134ff3c332f>
    <TaxCatchAll xmlns="fabd1c37-17bc-4a20-b86b-dce31a596e6c" xsi:nil="true"/>
  </documentManagement>
</p:properties>
</file>

<file path=customXml/itemProps1.xml><?xml version="1.0" encoding="utf-8"?>
<ds:datastoreItem xmlns:ds="http://schemas.openxmlformats.org/officeDocument/2006/customXml" ds:itemID="{05567E04-795D-42B6-81EE-3FA6C2C330E8}"/>
</file>

<file path=customXml/itemProps2.xml><?xml version="1.0" encoding="utf-8"?>
<ds:datastoreItem xmlns:ds="http://schemas.openxmlformats.org/officeDocument/2006/customXml" ds:itemID="{E558EE63-F56B-4591-9D8B-E0412BD6CB1F}"/>
</file>

<file path=customXml/itemProps3.xml><?xml version="1.0" encoding="utf-8"?>
<ds:datastoreItem xmlns:ds="http://schemas.openxmlformats.org/officeDocument/2006/customXml" ds:itemID="{327270C0-AC1D-48CF-9FE9-78E683B050C3}"/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146</TotalTime>
  <Words>68</Words>
  <Application>Microsoft Macintosh PowerPoint</Application>
  <PresentationFormat>Custom</PresentationFormat>
  <Paragraphs>10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Aptos</vt:lpstr>
      <vt:lpstr>Aptos Display</vt:lpstr>
      <vt:lpstr>Arial</vt:lpstr>
      <vt:lpstr>Roboto</vt:lpstr>
      <vt:lpstr>Verdana</vt:lpstr>
      <vt:lpstr>Office Theme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CHRYSOPOULOU Andriana</dc:creator>
  <cp:lastModifiedBy>Hector Parperis</cp:lastModifiedBy>
  <cp:revision>48</cp:revision>
  <dcterms:created xsi:type="dcterms:W3CDTF">2024-01-16T09:09:08Z</dcterms:created>
  <dcterms:modified xsi:type="dcterms:W3CDTF">2024-03-21T07:53:45Z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0x010100ABA855E5E5ADAE41B928CCA78BDDB5D1</vt:lpwstr>
  </property>
</Properties>
</file>