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</p:sldMasterIdLst>
  <p:notesMasterIdLst>
    <p:notesMasterId r:id="rId5"/>
  </p:notesMasterIdLst>
  <p:sldIdLst>
    <p:sldId id="256" r:id="rId2"/>
    <p:sldId id="257" r:id="rId3"/>
    <p:sldId id="258" r:id="rId4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 userDrawn="1">
          <p15:clr>
            <a:srgbClr val="A4A3A4"/>
          </p15:clr>
        </p15:guide>
        <p15:guide id="2" pos="4320" userDrawn="1">
          <p15:clr>
            <a:srgbClr val="A4A3A4"/>
          </p15:clr>
        </p15:guide>
        <p15:guide id="3" orient="horz" pos="81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1E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38"/>
    <p:restoredTop sz="94694"/>
  </p:normalViewPr>
  <p:slideViewPr>
    <p:cSldViewPr snapToGrid="0" showGuides="1">
      <p:cViewPr varScale="1">
        <p:scale>
          <a:sx n="60" d="100"/>
          <a:sy n="60" d="100"/>
        </p:scale>
        <p:origin x="3032" y="208"/>
      </p:cViewPr>
      <p:guideLst>
        <p:guide orient="horz" pos="4321"/>
        <p:guide pos="4320"/>
        <p:guide orient="horz" pos="81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notesMaster" Target="notesMasters/notesMaster1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4E9F21-4C55-024B-9B47-D6A63B9391F4}" type="datetimeFigureOut">
              <a:rPr lang="en-CY" smtClean="0"/>
              <a:t>21/03/2024</a:t>
            </a:fld>
            <a:endParaRPr lang="en-C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C619F-29B9-B64C-BBD6-C9915E5E07C2}" type="slidenum">
              <a:rPr lang="en-CY" smtClean="0"/>
              <a:t>‹#›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3326362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CC619F-29B9-B64C-BBD6-C9915E5E07C2}" type="slidenum">
              <a:rPr lang="en-CY" smtClean="0"/>
              <a:t>1</a:t>
            </a:fld>
            <a:endParaRPr lang="en-CY"/>
          </a:p>
        </p:txBody>
      </p:sp>
    </p:spTree>
    <p:extLst>
      <p:ext uri="{BB962C8B-B14F-4D97-AF65-F5344CB8AC3E}">
        <p14:creationId xmlns:p14="http://schemas.microsoft.com/office/powerpoint/2010/main" val="2459464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608B36-4B8F-1A9C-4686-FBCD1A3FB0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A367333-EDC4-F3B8-1E63-4B1C93623178}"/>
              </a:ext>
            </a:extLst>
          </p:cNvPr>
          <p:cNvSpPr txBox="1">
            <a:spLocks/>
          </p:cNvSpPr>
          <p:nvPr userDrawn="1"/>
        </p:nvSpPr>
        <p:spPr>
          <a:xfrm>
            <a:off x="6142872" y="1594705"/>
            <a:ext cx="7033157" cy="7055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182870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3600" b="1" i="1" dirty="0">
                <a:solidFill>
                  <a:schemeClr val="bg1"/>
                </a:solidFill>
                <a:effectLst/>
                <a:latin typeface="Source Sans 3 Bold" panose="020B0303030403020204" pitchFamily="34" charset="0"/>
              </a:rPr>
              <a:t>12-19 ΑΠΡ</a:t>
            </a:r>
            <a:r>
              <a:rPr lang="en-GB" sz="3600" b="1" i="1" dirty="0">
                <a:solidFill>
                  <a:schemeClr val="bg1"/>
                </a:solidFill>
                <a:effectLst/>
                <a:latin typeface="Source Sans 3 Bold" panose="020B0303030403020204" pitchFamily="34" charset="0"/>
              </a:rPr>
              <a:t>Ɪ</a:t>
            </a:r>
            <a:r>
              <a:rPr lang="el-GR" sz="3600" b="1" i="1" dirty="0">
                <a:solidFill>
                  <a:schemeClr val="bg1"/>
                </a:solidFill>
                <a:effectLst/>
                <a:latin typeface="Source Sans 3 Bold" panose="020B0303030403020204" pitchFamily="34" charset="0"/>
              </a:rPr>
              <a:t>Λ</a:t>
            </a:r>
            <a:r>
              <a:rPr lang="en-GB" sz="3600" b="1" i="1" dirty="0">
                <a:solidFill>
                  <a:schemeClr val="bg1"/>
                </a:solidFill>
                <a:effectLst/>
                <a:latin typeface="Source Sans 3 Bold" panose="020B0303030403020204" pitchFamily="34" charset="0"/>
              </a:rPr>
              <a:t>Ɪ</a:t>
            </a:r>
            <a:r>
              <a:rPr lang="el-GR" sz="3600" b="1" i="1" dirty="0">
                <a:solidFill>
                  <a:schemeClr val="bg1"/>
                </a:solidFill>
                <a:effectLst/>
                <a:latin typeface="Source Sans 3 Bold" panose="020B0303030403020204" pitchFamily="34" charset="0"/>
              </a:rPr>
              <a:t>ΟΥ 2024</a:t>
            </a:r>
            <a:endParaRPr lang="el-GR" sz="3600" dirty="0">
              <a:solidFill>
                <a:schemeClr val="bg1"/>
              </a:solidFill>
              <a:effectLst/>
              <a:latin typeface="Source Sans 3" panose="020B0303030403020204" pitchFamily="34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A74FBD7-8898-099A-B359-827A17E4FEA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24" y="635187"/>
            <a:ext cx="1314216" cy="89213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905E288-E3AA-A16D-8EA8-ED95E37E099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647800" y="635187"/>
            <a:ext cx="9433476" cy="98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746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9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63229C-F84A-5E96-2353-25C6A0A90E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24918" cy="137249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67799E-2383-F75C-E412-4264FD6BA757}"/>
              </a:ext>
            </a:extLst>
          </p:cNvPr>
          <p:cNvSpPr txBox="1">
            <a:spLocks/>
          </p:cNvSpPr>
          <p:nvPr userDrawn="1"/>
        </p:nvSpPr>
        <p:spPr>
          <a:xfrm>
            <a:off x="8029366" y="1594705"/>
            <a:ext cx="5146663" cy="7055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182870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3600" b="1" i="1" dirty="0">
                <a:solidFill>
                  <a:srgbClr val="C00000"/>
                </a:solidFill>
                <a:effectLst/>
                <a:latin typeface="Source Sans 3 Bold" panose="020B0303030403020204" pitchFamily="34" charset="0"/>
              </a:rPr>
              <a:t>12-19 ΑΠΡ</a:t>
            </a:r>
            <a:r>
              <a:rPr lang="en-GB" sz="3600" b="1" i="1" dirty="0">
                <a:solidFill>
                  <a:srgbClr val="C00000"/>
                </a:solidFill>
                <a:effectLst/>
                <a:latin typeface="Source Sans 3 Bold" panose="020B0303030403020204" pitchFamily="34" charset="0"/>
              </a:rPr>
              <a:t>Ɪ</a:t>
            </a:r>
            <a:r>
              <a:rPr lang="el-GR" sz="3600" b="1" i="1" dirty="0">
                <a:solidFill>
                  <a:srgbClr val="C00000"/>
                </a:solidFill>
                <a:effectLst/>
                <a:latin typeface="Source Sans 3 Bold" panose="020B0303030403020204" pitchFamily="34" charset="0"/>
              </a:rPr>
              <a:t>Λ</a:t>
            </a:r>
            <a:r>
              <a:rPr lang="en-GB" sz="3600" b="1" i="1" dirty="0">
                <a:solidFill>
                  <a:srgbClr val="C00000"/>
                </a:solidFill>
                <a:effectLst/>
                <a:latin typeface="Source Sans 3 Bold" panose="020B0303030403020204" pitchFamily="34" charset="0"/>
              </a:rPr>
              <a:t>Ɪ</a:t>
            </a:r>
            <a:r>
              <a:rPr lang="el-GR" sz="3600" b="1" i="1" dirty="0">
                <a:solidFill>
                  <a:srgbClr val="C00000"/>
                </a:solidFill>
                <a:effectLst/>
                <a:latin typeface="Source Sans 3 Bold" panose="020B0303030403020204" pitchFamily="34" charset="0"/>
              </a:rPr>
              <a:t>ΟΥ 2024</a:t>
            </a:r>
            <a:endParaRPr lang="el-GR" sz="3600" dirty="0">
              <a:solidFill>
                <a:srgbClr val="C00000"/>
              </a:solidFill>
              <a:effectLst/>
              <a:latin typeface="Source Sans 3" panose="020B030303040302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70A0412-BA16-219A-81E1-E4FCDE3DB3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24" y="635187"/>
            <a:ext cx="1314216" cy="8921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EB5B3D-7984-2AA5-F4E0-BB4C6E05C4A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647800" y="635187"/>
            <a:ext cx="9433476" cy="98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463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9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63229C-F84A-5E96-2353-25C6A0A90E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459" y="0"/>
            <a:ext cx="13724918" cy="137249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27BB5A-6AF9-4EF4-A556-0048F1BE9093}"/>
              </a:ext>
            </a:extLst>
          </p:cNvPr>
          <p:cNvSpPr txBox="1">
            <a:spLocks/>
          </p:cNvSpPr>
          <p:nvPr userDrawn="1"/>
        </p:nvSpPr>
        <p:spPr>
          <a:xfrm>
            <a:off x="8029366" y="1594705"/>
            <a:ext cx="5146663" cy="7055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182870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3600" b="1" i="1" dirty="0">
                <a:solidFill>
                  <a:schemeClr val="bg1"/>
                </a:solidFill>
                <a:effectLst/>
                <a:latin typeface="Source Sans 3 Bold" panose="020B0303030403020204" pitchFamily="34" charset="0"/>
              </a:rPr>
              <a:t>12-19 ΑΠΡ</a:t>
            </a:r>
            <a:r>
              <a:rPr lang="en-GB" sz="3600" b="1" i="1" dirty="0">
                <a:solidFill>
                  <a:schemeClr val="bg1"/>
                </a:solidFill>
                <a:effectLst/>
                <a:latin typeface="Source Sans 3 Bold" panose="020B0303030403020204" pitchFamily="34" charset="0"/>
              </a:rPr>
              <a:t>Ɪ</a:t>
            </a:r>
            <a:r>
              <a:rPr lang="el-GR" sz="3600" b="1" i="1" dirty="0">
                <a:solidFill>
                  <a:schemeClr val="bg1"/>
                </a:solidFill>
                <a:effectLst/>
                <a:latin typeface="Source Sans 3 Bold" panose="020B0303030403020204" pitchFamily="34" charset="0"/>
              </a:rPr>
              <a:t>Λ</a:t>
            </a:r>
            <a:r>
              <a:rPr lang="en-GB" sz="3600" b="1" i="1" dirty="0">
                <a:solidFill>
                  <a:schemeClr val="bg1"/>
                </a:solidFill>
                <a:effectLst/>
                <a:latin typeface="Source Sans 3 Bold" panose="020B0303030403020204" pitchFamily="34" charset="0"/>
              </a:rPr>
              <a:t>Ɪ</a:t>
            </a:r>
            <a:r>
              <a:rPr lang="el-GR" sz="3600" b="1" i="1" dirty="0">
                <a:solidFill>
                  <a:schemeClr val="bg1"/>
                </a:solidFill>
                <a:effectLst/>
                <a:latin typeface="Source Sans 3 Bold" panose="020B0303030403020204" pitchFamily="34" charset="0"/>
              </a:rPr>
              <a:t>ΟΥ 2024</a:t>
            </a:r>
            <a:endParaRPr lang="el-GR" sz="3600" dirty="0">
              <a:solidFill>
                <a:schemeClr val="bg1"/>
              </a:solidFill>
              <a:effectLst/>
              <a:latin typeface="Source Sans 3" panose="020B030303040302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66F68D6-E8A1-49D3-72F8-B7F3A988A9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24" y="635187"/>
            <a:ext cx="1314216" cy="8921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95540F-7432-792B-D68E-EA3FCC420C8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647800" y="635187"/>
            <a:ext cx="9433476" cy="98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1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9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32F274-3B03-604D-BD66-591BD837F899}" type="datetimeFigureOut">
              <a:rPr lang="en-GR" smtClean="0"/>
              <a:t>3/21/24</a:t>
            </a:fld>
            <a:endParaRPr lang="en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AE6F15-F7EA-5245-8A69-604521B9D20A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33860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2" r:id="rId2"/>
    <p:sldLayoutId id="2147483673" r:id="rId3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F516558-79AE-27E1-8604-CF13E86A6AC2}"/>
              </a:ext>
            </a:extLst>
          </p:cNvPr>
          <p:cNvSpPr txBox="1">
            <a:spLocks/>
          </p:cNvSpPr>
          <p:nvPr/>
        </p:nvSpPr>
        <p:spPr>
          <a:xfrm>
            <a:off x="3302460" y="8068235"/>
            <a:ext cx="9735671" cy="3464950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l-GR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ΑΝΑΚΑΛΥΨΤΕ ΤΟΝ ΠΑΛΜΟ ΤΗΣ ΕΥΡΩΠΗΣ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33B40EA-0A09-5628-B114-60AF66F93D0A}"/>
              </a:ext>
            </a:extLst>
          </p:cNvPr>
          <p:cNvGrpSpPr/>
          <p:nvPr/>
        </p:nvGrpSpPr>
        <p:grpSpPr>
          <a:xfrm>
            <a:off x="668970" y="11379581"/>
            <a:ext cx="12360261" cy="2199313"/>
            <a:chOff x="1481212" y="6857264"/>
            <a:chExt cx="3642231" cy="1374316"/>
          </a:xfrm>
        </p:grpSpPr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E894C1BB-78F8-02D4-78F8-E0F4B5A3FDB7}"/>
                </a:ext>
              </a:extLst>
            </p:cNvPr>
            <p:cNvSpPr/>
            <p:nvPr/>
          </p:nvSpPr>
          <p:spPr>
            <a:xfrm>
              <a:off x="1481212" y="6857264"/>
              <a:ext cx="3642231" cy="1030029"/>
            </a:xfrm>
            <a:prstGeom prst="parallelogram">
              <a:avLst/>
            </a:prstGeom>
            <a:solidFill>
              <a:srgbClr val="DA1E48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R" sz="2881" dirty="0"/>
            </a:p>
          </p:txBody>
        </p:sp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DE8468B5-084E-E6D4-84CE-4F37B8183266}"/>
                </a:ext>
              </a:extLst>
            </p:cNvPr>
            <p:cNvSpPr txBox="1">
              <a:spLocks/>
            </p:cNvSpPr>
            <p:nvPr/>
          </p:nvSpPr>
          <p:spPr>
            <a:xfrm>
              <a:off x="1632067" y="6918395"/>
              <a:ext cx="3429387" cy="1313185"/>
            </a:xfrm>
            <a:prstGeom prst="rect">
              <a:avLst/>
            </a:prstGeom>
          </p:spPr>
          <p:txBody>
            <a:bodyPr lIns="144027" anchor="t">
              <a:noAutofit/>
            </a:bodyPr>
            <a:lstStyle>
              <a:lvl1pPr algn="l" defTabSz="1828709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8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5000"/>
                </a:lnSpc>
              </a:pPr>
              <a:r>
                <a:rPr lang="el-GR" sz="4400" b="1" i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ΕΞΕΡΕΥΝΗΣΤΕ ΕΝΑ ΣΥΝΑΡΠΑΣΤΙΚΟ ΔΙΚΤΥΟ ΕΚΔΗΛΩΣΕΩΝ!</a:t>
              </a:r>
            </a:p>
          </p:txBody>
        </p:sp>
      </p:grpSp>
      <p:sp>
        <p:nvSpPr>
          <p:cNvPr id="4" name="Title 1">
            <a:extLst>
              <a:ext uri="{FF2B5EF4-FFF2-40B4-BE49-F238E27FC236}">
                <a16:creationId xmlns:a16="http://schemas.microsoft.com/office/drawing/2014/main" id="{62EE3812-AF6B-7B00-6111-0A26472807C5}"/>
              </a:ext>
            </a:extLst>
          </p:cNvPr>
          <p:cNvSpPr txBox="1">
            <a:spLocks/>
          </p:cNvSpPr>
          <p:nvPr/>
        </p:nvSpPr>
        <p:spPr>
          <a:xfrm rot="16200000">
            <a:off x="10661476" y="7524562"/>
            <a:ext cx="5442158" cy="70664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 European Union 2024. Image Source: Drazen </a:t>
            </a:r>
            <a:r>
              <a:rPr lang="en-GB" sz="1300" b="0" i="0" u="none" strike="noStrike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Zigic</a:t>
            </a: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 on Shutterstock</a:t>
            </a:r>
            <a:endParaRPr lang="en-GB" sz="1300" b="1" i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863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55321C7-3FB6-6A77-CF7C-0BB60C05FD59}"/>
              </a:ext>
            </a:extLst>
          </p:cNvPr>
          <p:cNvSpPr txBox="1">
            <a:spLocks/>
          </p:cNvSpPr>
          <p:nvPr/>
        </p:nvSpPr>
        <p:spPr>
          <a:xfrm>
            <a:off x="470585" y="5593976"/>
            <a:ext cx="10340850" cy="7056514"/>
          </a:xfrm>
          <a:prstGeom prst="rect">
            <a:avLst/>
          </a:prstGeom>
        </p:spPr>
        <p:txBody>
          <a:bodyPr lIns="144027" anchor="t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5000"/>
              </a:lnSpc>
            </a:pPr>
            <a:r>
              <a:rPr lang="el-GR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ΓΙΟΡΤΑΣΤΕ, ΣΥΝΔΕΘΕΙΤΕ ΚΑΙ ΑΠΟΚΤΗΣΤΕ ΔΥΝΑΜΗ</a:t>
            </a:r>
            <a:endParaRPr lang="en-GB" b="1" i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35B0FA3-59A3-C358-328F-492D5032518E}"/>
              </a:ext>
            </a:extLst>
          </p:cNvPr>
          <p:cNvGrpSpPr/>
          <p:nvPr/>
        </p:nvGrpSpPr>
        <p:grpSpPr>
          <a:xfrm>
            <a:off x="1988748" y="11379581"/>
            <a:ext cx="10340850" cy="2199313"/>
            <a:chOff x="1481212" y="6857264"/>
            <a:chExt cx="4800486" cy="1374316"/>
          </a:xfrm>
        </p:grpSpPr>
        <p:sp>
          <p:nvSpPr>
            <p:cNvPr id="7" name="Parallelogram 6">
              <a:extLst>
                <a:ext uri="{FF2B5EF4-FFF2-40B4-BE49-F238E27FC236}">
                  <a16:creationId xmlns:a16="http://schemas.microsoft.com/office/drawing/2014/main" id="{69ABD305-B86E-4A38-56D2-27D501B3B170}"/>
                </a:ext>
              </a:extLst>
            </p:cNvPr>
            <p:cNvSpPr/>
            <p:nvPr/>
          </p:nvSpPr>
          <p:spPr>
            <a:xfrm>
              <a:off x="1481212" y="6857264"/>
              <a:ext cx="4800486" cy="1030029"/>
            </a:xfrm>
            <a:prstGeom prst="parallelogram">
              <a:avLst/>
            </a:prstGeom>
            <a:solidFill>
              <a:srgbClr val="DA1E48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R" sz="2881" dirty="0"/>
            </a:p>
          </p:txBody>
        </p:sp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16F9C634-6C12-C774-9487-DC29366D5685}"/>
                </a:ext>
              </a:extLst>
            </p:cNvPr>
            <p:cNvSpPr txBox="1">
              <a:spLocks/>
            </p:cNvSpPr>
            <p:nvPr/>
          </p:nvSpPr>
          <p:spPr>
            <a:xfrm>
              <a:off x="1671951" y="6918395"/>
              <a:ext cx="4609747" cy="1313185"/>
            </a:xfrm>
            <a:prstGeom prst="rect">
              <a:avLst/>
            </a:prstGeom>
          </p:spPr>
          <p:txBody>
            <a:bodyPr lIns="144027" anchor="t">
              <a:noAutofit/>
            </a:bodyPr>
            <a:lstStyle>
              <a:lvl1pPr algn="l" defTabSz="1828709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8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5000"/>
                </a:lnSpc>
              </a:pPr>
              <a:r>
                <a:rPr lang="el-GR" sz="4400" b="1" i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ΓΙΟΡΤΑΣΤΕ, ΣΥΝΔΕΘΕΙΤΕ ΚΑΙ ΑΠΟΚΤΗΣΤΕ ΔΥΝΑΜΗ!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3E79396-CB2B-1B2A-6BD1-BC72B260589D}"/>
              </a:ext>
            </a:extLst>
          </p:cNvPr>
          <p:cNvSpPr txBox="1">
            <a:spLocks/>
          </p:cNvSpPr>
          <p:nvPr/>
        </p:nvSpPr>
        <p:spPr>
          <a:xfrm rot="16200000">
            <a:off x="10388952" y="7252037"/>
            <a:ext cx="5987208" cy="70664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 European Union 2024. Image Source: Depiction Images on Shutterstock</a:t>
            </a:r>
            <a:endParaRPr lang="en-GB" sz="1300" b="1" i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644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rallelogram 10">
            <a:extLst>
              <a:ext uri="{FF2B5EF4-FFF2-40B4-BE49-F238E27FC236}">
                <a16:creationId xmlns:a16="http://schemas.microsoft.com/office/drawing/2014/main" id="{B18BDFE0-55FD-1B7E-78C5-EE7E7F3A109C}"/>
              </a:ext>
            </a:extLst>
          </p:cNvPr>
          <p:cNvSpPr/>
          <p:nvPr/>
        </p:nvSpPr>
        <p:spPr>
          <a:xfrm>
            <a:off x="3727234" y="9897035"/>
            <a:ext cx="8548993" cy="1522358"/>
          </a:xfrm>
          <a:prstGeom prst="parallelogram">
            <a:avLst/>
          </a:prstGeom>
          <a:solidFill>
            <a:srgbClr val="DA1E48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sz="2881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51BC77C-862D-21A6-BEF2-15C27EA5559C}"/>
              </a:ext>
            </a:extLst>
          </p:cNvPr>
          <p:cNvSpPr txBox="1">
            <a:spLocks/>
          </p:cNvSpPr>
          <p:nvPr/>
        </p:nvSpPr>
        <p:spPr>
          <a:xfrm>
            <a:off x="4118770" y="7247050"/>
            <a:ext cx="8157457" cy="4546506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l-GR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ΔΩΣΕ</a:t>
            </a:r>
            <a:br>
              <a:rPr lang="en-GB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l-GR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ΦΩΝΗ ΣΤΟ ΟΡΑΜΑ ΣΟΥ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9E6441-1095-8EF9-A26F-A320E254E6F7}"/>
              </a:ext>
            </a:extLst>
          </p:cNvPr>
          <p:cNvSpPr txBox="1">
            <a:spLocks/>
          </p:cNvSpPr>
          <p:nvPr/>
        </p:nvSpPr>
        <p:spPr>
          <a:xfrm>
            <a:off x="4318904" y="11793556"/>
            <a:ext cx="8333841" cy="77965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l-GR" sz="40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ΔΗΜΟΚΡΑΤ</a:t>
            </a:r>
            <a:r>
              <a:rPr lang="en-GB" sz="40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Ɪ</a:t>
            </a:r>
            <a:r>
              <a:rPr lang="el-GR" sz="40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Α ΣΕ ΔΡΑΣΗ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10D40A-64D1-CEF8-B539-A8A5112F68E5}"/>
              </a:ext>
            </a:extLst>
          </p:cNvPr>
          <p:cNvSpPr txBox="1">
            <a:spLocks/>
          </p:cNvSpPr>
          <p:nvPr/>
        </p:nvSpPr>
        <p:spPr>
          <a:xfrm rot="16200000">
            <a:off x="10388952" y="7252037"/>
            <a:ext cx="5987208" cy="70664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 European Union 2024. Image Source: European Union</a:t>
            </a:r>
            <a:endParaRPr lang="en-GB" sz="1300" b="1" i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418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A855E5E5ADAE41B928CCA78BDDB5D1" ma:contentTypeVersion="17" ma:contentTypeDescription="Create a new document." ma:contentTypeScope="" ma:versionID="93542146c86dd71799fe12f7ede2bcaf">
  <xsd:schema xmlns:xsd="http://www.w3.org/2001/XMLSchema" xmlns:xs="http://www.w3.org/2001/XMLSchema" xmlns:p="http://schemas.microsoft.com/office/2006/metadata/properties" xmlns:ns2="57eda55c-5be2-4458-893f-1d6f6925becd" xmlns:ns3="fabd1c37-17bc-4a20-b86b-dce31a596e6c" targetNamespace="http://schemas.microsoft.com/office/2006/metadata/properties" ma:root="true" ma:fieldsID="434169f776425e13153a87670ddb3fa8" ns2:_="" ns3:_="">
    <xsd:import namespace="57eda55c-5be2-4458-893f-1d6f6925becd"/>
    <xsd:import namespace="fabd1c37-17bc-4a20-b86b-dce31a596e6c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eda55c-5be2-4458-893f-1d6f6925becd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6d3af3ca-063e-4acb-96dc-baa84e6552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bd1c37-17bc-4a20-b86b-dce31a596e6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9b3d335a-9c7d-4662-b023-f8a656460c23}" ma:internalName="TaxCatchAll" ma:showField="CatchAllData" ma:web="fabd1c37-17bc-4a20-b86b-dce31a596e6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7eda55c-5be2-4458-893f-1d6f6925becd">
      <Terms xmlns="http://schemas.microsoft.com/office/infopath/2007/PartnerControls"/>
    </lcf76f155ced4ddcb4097134ff3c332f>
    <TaxCatchAll xmlns="fabd1c37-17bc-4a20-b86b-dce31a596e6c" xsi:nil="true"/>
  </documentManagement>
</p:properties>
</file>

<file path=customXml/itemProps1.xml><?xml version="1.0" encoding="utf-8"?>
<ds:datastoreItem xmlns:ds="http://schemas.openxmlformats.org/officeDocument/2006/customXml" ds:itemID="{FAA20A11-F41F-4D35-9960-9994BFF3A32A}"/>
</file>

<file path=customXml/itemProps2.xml><?xml version="1.0" encoding="utf-8"?>
<ds:datastoreItem xmlns:ds="http://schemas.openxmlformats.org/officeDocument/2006/customXml" ds:itemID="{F5BF1AC7-4AD8-4139-B5DD-5EE89A504654}"/>
</file>

<file path=customXml/itemProps3.xml><?xml version="1.0" encoding="utf-8"?>
<ds:datastoreItem xmlns:ds="http://schemas.openxmlformats.org/officeDocument/2006/customXml" ds:itemID="{6FA40174-886F-408D-AF9E-C1813703936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</TotalTime>
  <Words>70</Words>
  <Application>Microsoft Macintosh PowerPoint</Application>
  <PresentationFormat>Custom</PresentationFormat>
  <Paragraphs>10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Aptos</vt:lpstr>
      <vt:lpstr>Aptos Display</vt:lpstr>
      <vt:lpstr>Arial</vt:lpstr>
      <vt:lpstr>Roboto</vt:lpstr>
      <vt:lpstr>Source Sans 3</vt:lpstr>
      <vt:lpstr>Source Sans 3 Bold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CHRYSOPOULOU Andriana</dc:creator>
  <cp:lastModifiedBy>Hector Parperis</cp:lastModifiedBy>
  <cp:revision>48</cp:revision>
  <dcterms:created xsi:type="dcterms:W3CDTF">2024-01-16T09:09:08Z</dcterms:created>
  <dcterms:modified xsi:type="dcterms:W3CDTF">2024-03-21T08:01:10Z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0x010100ABA855E5E5ADAE41B928CCA78BDDB5D1</vt:lpwstr>
  </property>
</Properties>
</file>