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</p:sldMasterIdLst>
  <p:sldIdLst>
    <p:sldId id="256" r:id="rId2"/>
    <p:sldId id="257" r:id="rId3"/>
    <p:sldId id="258" r:id="rId4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 userDrawn="1">
          <p15:clr>
            <a:srgbClr val="A4A3A4"/>
          </p15:clr>
        </p15:guide>
        <p15:guide id="2" pos="4320" userDrawn="1">
          <p15:clr>
            <a:srgbClr val="A4A3A4"/>
          </p15:clr>
        </p15:guide>
        <p15:guide id="3" orient="horz" pos="81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E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9"/>
    <p:restoredTop sz="94694"/>
  </p:normalViewPr>
  <p:slideViewPr>
    <p:cSldViewPr snapToGrid="0" showGuides="1">
      <p:cViewPr varScale="1">
        <p:scale>
          <a:sx n="60" d="100"/>
          <a:sy n="60" d="100"/>
        </p:scale>
        <p:origin x="2752" y="208"/>
      </p:cViewPr>
      <p:guideLst>
        <p:guide orient="horz" pos="4321"/>
        <p:guide pos="4320"/>
        <p:guide orient="horz" pos="81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608B36-4B8F-1A9C-4686-FBCD1A3FB0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A367333-EDC4-F3B8-1E63-4B1C93623178}"/>
              </a:ext>
            </a:extLst>
          </p:cNvPr>
          <p:cNvSpPr txBox="1">
            <a:spLocks/>
          </p:cNvSpPr>
          <p:nvPr userDrawn="1"/>
        </p:nvSpPr>
        <p:spPr>
          <a:xfrm>
            <a:off x="4403558" y="1594705"/>
            <a:ext cx="8772471" cy="7055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182870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i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12-19 APRIL 2024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A74FBD7-8898-099A-B359-827A17E4FEA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24" y="635187"/>
            <a:ext cx="1314216" cy="892132"/>
          </a:xfrm>
          <a:prstGeom prst="rect">
            <a:avLst/>
          </a:prstGeom>
        </p:spPr>
      </p:pic>
      <p:pic>
        <p:nvPicPr>
          <p:cNvPr id="2" name="Picture 1" descr="A red sign with white text&#10;&#10;Description automatically generated">
            <a:extLst>
              <a:ext uri="{FF2B5EF4-FFF2-40B4-BE49-F238E27FC236}">
                <a16:creationId xmlns:a16="http://schemas.microsoft.com/office/drawing/2014/main" id="{F093C21D-FAD3-9147-7DF5-8541FF1B1DE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501000" y="635187"/>
            <a:ext cx="7580275" cy="102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74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9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63229C-F84A-5E96-2353-25C6A0A90E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24918" cy="1372491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470A0412-BA16-219A-81E1-E4FCDE3DB3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24" y="635187"/>
            <a:ext cx="1314216" cy="89213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4A6836D-C0A7-2F46-E0A2-6C16350842FC}"/>
              </a:ext>
            </a:extLst>
          </p:cNvPr>
          <p:cNvSpPr txBox="1">
            <a:spLocks/>
          </p:cNvSpPr>
          <p:nvPr userDrawn="1"/>
        </p:nvSpPr>
        <p:spPr>
          <a:xfrm>
            <a:off x="4194314" y="1594705"/>
            <a:ext cx="8981716" cy="7055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r" defTabSz="182870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i="1" dirty="0">
                <a:solidFill>
                  <a:srgbClr val="DA1E4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12-19 APRIL 2024</a:t>
            </a:r>
          </a:p>
        </p:txBody>
      </p:sp>
      <p:pic>
        <p:nvPicPr>
          <p:cNvPr id="4" name="Picture 3" descr="A red sign with white text&#10;&#10;Description automatically generated">
            <a:extLst>
              <a:ext uri="{FF2B5EF4-FFF2-40B4-BE49-F238E27FC236}">
                <a16:creationId xmlns:a16="http://schemas.microsoft.com/office/drawing/2014/main" id="{A414CA9B-1DAC-C0A2-B306-FFDBC3ACBC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501000" y="635187"/>
            <a:ext cx="7580275" cy="102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463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9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63229C-F84A-5E96-2353-25C6A0A90E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459" y="0"/>
            <a:ext cx="13724918" cy="1372491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66F68D6-E8A1-49D3-72F8-B7F3A988A9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24" y="635187"/>
            <a:ext cx="1314216" cy="89213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97908FE-B03F-18CF-0A75-7009317A50FB}"/>
              </a:ext>
            </a:extLst>
          </p:cNvPr>
          <p:cNvSpPr txBox="1">
            <a:spLocks/>
          </p:cNvSpPr>
          <p:nvPr userDrawn="1"/>
        </p:nvSpPr>
        <p:spPr>
          <a:xfrm>
            <a:off x="4194314" y="1594705"/>
            <a:ext cx="8981716" cy="7055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b="1" i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12-19 APRIL 2024</a:t>
            </a:r>
          </a:p>
        </p:txBody>
      </p:sp>
      <p:pic>
        <p:nvPicPr>
          <p:cNvPr id="4" name="Picture 3" descr="A red sign with white text&#10;&#10;Description automatically generated">
            <a:extLst>
              <a:ext uri="{FF2B5EF4-FFF2-40B4-BE49-F238E27FC236}">
                <a16:creationId xmlns:a16="http://schemas.microsoft.com/office/drawing/2014/main" id="{FFADE5A5-D7A2-1210-FBBA-8042B20F8A8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501000" y="635187"/>
            <a:ext cx="7580275" cy="102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1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9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32F274-3B03-604D-BD66-591BD837F899}" type="datetimeFigureOut">
              <a:rPr lang="en-GR" smtClean="0"/>
              <a:t>3/21/24</a:t>
            </a:fld>
            <a:endParaRPr lang="en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AE6F15-F7EA-5245-8A69-604521B9D20A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33860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2" r:id="rId2"/>
    <p:sldLayoutId id="2147483673" r:id="rId3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F516558-79AE-27E1-8604-CF13E86A6AC2}"/>
              </a:ext>
            </a:extLst>
          </p:cNvPr>
          <p:cNvSpPr txBox="1">
            <a:spLocks/>
          </p:cNvSpPr>
          <p:nvPr/>
        </p:nvSpPr>
        <p:spPr>
          <a:xfrm>
            <a:off x="2780727" y="7763435"/>
            <a:ext cx="9592235" cy="3769749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it-IT" sz="96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ODKRIJ SRČNI UTRIP EVROPE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33B40EA-0A09-5628-B114-60AF66F93D0A}"/>
              </a:ext>
            </a:extLst>
          </p:cNvPr>
          <p:cNvGrpSpPr/>
          <p:nvPr/>
        </p:nvGrpSpPr>
        <p:grpSpPr>
          <a:xfrm>
            <a:off x="2780727" y="11369572"/>
            <a:ext cx="10582153" cy="2199309"/>
            <a:chOff x="1481211" y="6857266"/>
            <a:chExt cx="5679237" cy="1374314"/>
          </a:xfrm>
        </p:grpSpPr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E894C1BB-78F8-02D4-78F8-E0F4B5A3FDB7}"/>
                </a:ext>
              </a:extLst>
            </p:cNvPr>
            <p:cNvSpPr/>
            <p:nvPr/>
          </p:nvSpPr>
          <p:spPr>
            <a:xfrm>
              <a:off x="1481211" y="6857266"/>
              <a:ext cx="4671027" cy="1030029"/>
            </a:xfrm>
            <a:prstGeom prst="parallelogram">
              <a:avLst/>
            </a:prstGeom>
            <a:solidFill>
              <a:srgbClr val="DA1E48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R" sz="2881" dirty="0"/>
            </a:p>
          </p:txBody>
        </p:sp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DE8468B5-084E-E6D4-84CE-4F37B8183266}"/>
                </a:ext>
              </a:extLst>
            </p:cNvPr>
            <p:cNvSpPr txBox="1">
              <a:spLocks/>
            </p:cNvSpPr>
            <p:nvPr/>
          </p:nvSpPr>
          <p:spPr>
            <a:xfrm>
              <a:off x="1707772" y="6918395"/>
              <a:ext cx="5452676" cy="1313185"/>
            </a:xfrm>
            <a:prstGeom prst="rect">
              <a:avLst/>
            </a:prstGeom>
          </p:spPr>
          <p:txBody>
            <a:bodyPr lIns="144027" anchor="t">
              <a:noAutofit/>
            </a:bodyPr>
            <a:lstStyle>
              <a:lvl1pPr algn="l" defTabSz="1828709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8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5000"/>
                </a:lnSpc>
              </a:pPr>
              <a:r>
                <a:rPr lang="it-IT" sz="4400" b="1" i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RAZIŠČI VZNEMIRLJIVO OMREŽJE DOGODKOV!</a:t>
              </a:r>
            </a:p>
          </p:txBody>
        </p:sp>
      </p:grpSp>
      <p:sp>
        <p:nvSpPr>
          <p:cNvPr id="4" name="Title 1">
            <a:extLst>
              <a:ext uri="{FF2B5EF4-FFF2-40B4-BE49-F238E27FC236}">
                <a16:creationId xmlns:a16="http://schemas.microsoft.com/office/drawing/2014/main" id="{4A2FFECB-8461-D94A-BAF7-BB8B8548A845}"/>
              </a:ext>
            </a:extLst>
          </p:cNvPr>
          <p:cNvSpPr txBox="1">
            <a:spLocks/>
          </p:cNvSpPr>
          <p:nvPr/>
        </p:nvSpPr>
        <p:spPr>
          <a:xfrm rot="16200000">
            <a:off x="10156422" y="7019508"/>
            <a:ext cx="6452267" cy="70664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 European Union 2024. Image Source: Drazen </a:t>
            </a:r>
            <a:r>
              <a:rPr lang="en-GB" sz="1300" b="0" i="0" u="none" strike="noStrike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Zigic</a:t>
            </a: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 on Shutterstock</a:t>
            </a:r>
            <a:endParaRPr lang="en-GB" sz="1300" b="1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863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55321C7-3FB6-6A77-CF7C-0BB60C05FD59}"/>
              </a:ext>
            </a:extLst>
          </p:cNvPr>
          <p:cNvSpPr txBox="1">
            <a:spLocks/>
          </p:cNvSpPr>
          <p:nvPr/>
        </p:nvSpPr>
        <p:spPr>
          <a:xfrm>
            <a:off x="965201" y="7745506"/>
            <a:ext cx="10222752" cy="3731902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5000"/>
              </a:lnSpc>
            </a:pPr>
            <a:r>
              <a:rPr lang="en-GB" sz="96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PRAZNUJ, POVEŽI SE IN</a:t>
            </a:r>
          </a:p>
          <a:p>
            <a:pPr>
              <a:lnSpc>
                <a:spcPct val="85000"/>
              </a:lnSpc>
            </a:pPr>
            <a:r>
              <a:rPr lang="en-GB" sz="96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 OKREPI!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35B0FA3-59A3-C358-328F-492D5032518E}"/>
              </a:ext>
            </a:extLst>
          </p:cNvPr>
          <p:cNvGrpSpPr/>
          <p:nvPr/>
        </p:nvGrpSpPr>
        <p:grpSpPr>
          <a:xfrm>
            <a:off x="965200" y="11516689"/>
            <a:ext cx="11785599" cy="2199311"/>
            <a:chOff x="757414" y="6857265"/>
            <a:chExt cx="4139318" cy="1374315"/>
          </a:xfrm>
        </p:grpSpPr>
        <p:sp>
          <p:nvSpPr>
            <p:cNvPr id="7" name="Parallelogram 6">
              <a:extLst>
                <a:ext uri="{FF2B5EF4-FFF2-40B4-BE49-F238E27FC236}">
                  <a16:creationId xmlns:a16="http://schemas.microsoft.com/office/drawing/2014/main" id="{69ABD305-B86E-4A38-56D2-27D501B3B170}"/>
                </a:ext>
              </a:extLst>
            </p:cNvPr>
            <p:cNvSpPr/>
            <p:nvPr/>
          </p:nvSpPr>
          <p:spPr>
            <a:xfrm>
              <a:off x="757414" y="6857265"/>
              <a:ext cx="3842303" cy="935804"/>
            </a:xfrm>
            <a:prstGeom prst="parallelogram">
              <a:avLst/>
            </a:prstGeom>
            <a:solidFill>
              <a:srgbClr val="DA1E48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R" sz="2881" dirty="0"/>
            </a:p>
          </p:txBody>
        </p:sp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16F9C634-6C12-C774-9487-DC29366D5685}"/>
                </a:ext>
              </a:extLst>
            </p:cNvPr>
            <p:cNvSpPr txBox="1">
              <a:spLocks/>
            </p:cNvSpPr>
            <p:nvPr/>
          </p:nvSpPr>
          <p:spPr>
            <a:xfrm>
              <a:off x="911506" y="6918395"/>
              <a:ext cx="3985226" cy="1313185"/>
            </a:xfrm>
            <a:prstGeom prst="rect">
              <a:avLst/>
            </a:prstGeom>
          </p:spPr>
          <p:txBody>
            <a:bodyPr lIns="144027" anchor="t">
              <a:noAutofit/>
            </a:bodyPr>
            <a:lstStyle>
              <a:lvl1pPr algn="l" defTabSz="1828709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8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5000"/>
                </a:lnSpc>
              </a:pPr>
              <a:r>
                <a:rPr lang="it-IT" sz="3900" b="1" i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TVOJE POTOVANJE SE ZAČNE V EVROPSKEM TEDNU MLADIH 2024!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3840313-A246-C6D4-F095-A10E4D0FCEEE}"/>
              </a:ext>
            </a:extLst>
          </p:cNvPr>
          <p:cNvSpPr txBox="1">
            <a:spLocks/>
          </p:cNvSpPr>
          <p:nvPr/>
        </p:nvSpPr>
        <p:spPr>
          <a:xfrm rot="16200000">
            <a:off x="10388952" y="7252037"/>
            <a:ext cx="5987208" cy="70664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 European Union 2024. Image Source: Depiction Images on Shutterstock</a:t>
            </a:r>
            <a:endParaRPr lang="en-GB" sz="1300" b="1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644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rallelogram 10">
            <a:extLst>
              <a:ext uri="{FF2B5EF4-FFF2-40B4-BE49-F238E27FC236}">
                <a16:creationId xmlns:a16="http://schemas.microsoft.com/office/drawing/2014/main" id="{B18BDFE0-55FD-1B7E-78C5-EE7E7F3A109C}"/>
              </a:ext>
            </a:extLst>
          </p:cNvPr>
          <p:cNvSpPr/>
          <p:nvPr/>
        </p:nvSpPr>
        <p:spPr>
          <a:xfrm>
            <a:off x="4884968" y="9873447"/>
            <a:ext cx="7408354" cy="1665924"/>
          </a:xfrm>
          <a:prstGeom prst="parallelogram">
            <a:avLst/>
          </a:prstGeom>
          <a:solidFill>
            <a:srgbClr val="DA1E48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sz="2881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51BC77C-862D-21A6-BEF2-15C27EA5559C}"/>
              </a:ext>
            </a:extLst>
          </p:cNvPr>
          <p:cNvSpPr txBox="1">
            <a:spLocks/>
          </p:cNvSpPr>
          <p:nvPr/>
        </p:nvSpPr>
        <p:spPr>
          <a:xfrm>
            <a:off x="5103628" y="6857999"/>
            <a:ext cx="7543799" cy="493555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it-IT" sz="130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IZRAZI SVOJO</a:t>
            </a:r>
          </a:p>
          <a:p>
            <a:pPr>
              <a:lnSpc>
                <a:spcPct val="80000"/>
              </a:lnSpc>
            </a:pPr>
            <a:r>
              <a:rPr lang="it-IT" sz="130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VIZIJO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9E6441-1095-8EF9-A26F-A320E254E6F7}"/>
              </a:ext>
            </a:extLst>
          </p:cNvPr>
          <p:cNvSpPr txBox="1">
            <a:spLocks/>
          </p:cNvSpPr>
          <p:nvPr/>
        </p:nvSpPr>
        <p:spPr>
          <a:xfrm>
            <a:off x="4764960" y="11793557"/>
            <a:ext cx="11153556" cy="779656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40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DEMOKRACIJA V AKCIJI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99AFD5-8EAF-DE9F-6EDE-A77689FFA0F7}"/>
              </a:ext>
            </a:extLst>
          </p:cNvPr>
          <p:cNvSpPr txBox="1">
            <a:spLocks/>
          </p:cNvSpPr>
          <p:nvPr/>
        </p:nvSpPr>
        <p:spPr>
          <a:xfrm rot="16200000">
            <a:off x="10388952" y="7252037"/>
            <a:ext cx="5987208" cy="70664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 European Union 2024. Image Source: European Union</a:t>
            </a:r>
            <a:endParaRPr lang="en-GB" sz="1300" b="1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418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A855E5E5ADAE41B928CCA78BDDB5D1" ma:contentTypeVersion="17" ma:contentTypeDescription="Create a new document." ma:contentTypeScope="" ma:versionID="93542146c86dd71799fe12f7ede2bcaf">
  <xsd:schema xmlns:xsd="http://www.w3.org/2001/XMLSchema" xmlns:xs="http://www.w3.org/2001/XMLSchema" xmlns:p="http://schemas.microsoft.com/office/2006/metadata/properties" xmlns:ns2="57eda55c-5be2-4458-893f-1d6f6925becd" xmlns:ns3="fabd1c37-17bc-4a20-b86b-dce31a596e6c" targetNamespace="http://schemas.microsoft.com/office/2006/metadata/properties" ma:root="true" ma:fieldsID="434169f776425e13153a87670ddb3fa8" ns2:_="" ns3:_="">
    <xsd:import namespace="57eda55c-5be2-4458-893f-1d6f6925becd"/>
    <xsd:import namespace="fabd1c37-17bc-4a20-b86b-dce31a596e6c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eda55c-5be2-4458-893f-1d6f6925becd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6d3af3ca-063e-4acb-96dc-baa84e6552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bd1c37-17bc-4a20-b86b-dce31a596e6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9b3d335a-9c7d-4662-b023-f8a656460c23}" ma:internalName="TaxCatchAll" ma:showField="CatchAllData" ma:web="fabd1c37-17bc-4a20-b86b-dce31a596e6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7eda55c-5be2-4458-893f-1d6f6925becd">
      <Terms xmlns="http://schemas.microsoft.com/office/infopath/2007/PartnerControls"/>
    </lcf76f155ced4ddcb4097134ff3c332f>
    <TaxCatchAll xmlns="fabd1c37-17bc-4a20-b86b-dce31a596e6c" xsi:nil="true"/>
  </documentManagement>
</p:properties>
</file>

<file path=customXml/itemProps1.xml><?xml version="1.0" encoding="utf-8"?>
<ds:datastoreItem xmlns:ds="http://schemas.openxmlformats.org/officeDocument/2006/customXml" ds:itemID="{B8F0F484-7EBC-46D1-94CA-E14CFB038131}"/>
</file>

<file path=customXml/itemProps2.xml><?xml version="1.0" encoding="utf-8"?>
<ds:datastoreItem xmlns:ds="http://schemas.openxmlformats.org/officeDocument/2006/customXml" ds:itemID="{0AA88F77-F0CC-4A97-97B4-2896AF736029}"/>
</file>

<file path=customXml/itemProps3.xml><?xml version="1.0" encoding="utf-8"?>
<ds:datastoreItem xmlns:ds="http://schemas.openxmlformats.org/officeDocument/2006/customXml" ds:itemID="{6E001003-F821-45CF-9D06-74B9B14A481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</TotalTime>
  <Words>67</Words>
  <Application>Microsoft Macintosh PowerPoint</Application>
  <PresentationFormat>Custom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Aptos Display</vt:lpstr>
      <vt:lpstr>Arial</vt:lpstr>
      <vt:lpstr>Roboto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CHRYSOPOULOU Andriana</dc:creator>
  <cp:lastModifiedBy>Hector Parperis</cp:lastModifiedBy>
  <cp:revision>59</cp:revision>
  <dcterms:created xsi:type="dcterms:W3CDTF">2024-01-16T09:09:08Z</dcterms:created>
  <dcterms:modified xsi:type="dcterms:W3CDTF">2024-03-21T10:17:46Z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0x010100ABA855E5E5ADAE41B928CCA78BDDB5D1</vt:lpwstr>
  </property>
</Properties>
</file>