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sldIdLst>
    <p:sldId id="256" r:id="rId2"/>
    <p:sldId id="257" r:id="rId3"/>
    <p:sldId id="258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 userDrawn="1">
          <p15:clr>
            <a:srgbClr val="A4A3A4"/>
          </p15:clr>
        </p15:guide>
        <p15:guide id="2" pos="4320" userDrawn="1">
          <p15:clr>
            <a:srgbClr val="A4A3A4"/>
          </p15:clr>
        </p15:guide>
        <p15:guide id="3" orient="horz" pos="81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9"/>
    <p:restoredTop sz="94694"/>
  </p:normalViewPr>
  <p:slideViewPr>
    <p:cSldViewPr snapToGrid="0" showGuides="1">
      <p:cViewPr varScale="1">
        <p:scale>
          <a:sx n="60" d="100"/>
          <a:sy n="60" d="100"/>
        </p:scale>
        <p:origin x="2752" y="208"/>
      </p:cViewPr>
      <p:guideLst>
        <p:guide orient="horz" pos="4321"/>
        <p:guide pos="4320"/>
        <p:guide orient="horz" pos="81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608B36-4B8F-1A9C-4686-FBCD1A3FB0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A367333-EDC4-F3B8-1E63-4B1C93623178}"/>
              </a:ext>
            </a:extLst>
          </p:cNvPr>
          <p:cNvSpPr txBox="1">
            <a:spLocks/>
          </p:cNvSpPr>
          <p:nvPr userDrawn="1"/>
        </p:nvSpPr>
        <p:spPr>
          <a:xfrm>
            <a:off x="4403558" y="1594705"/>
            <a:ext cx="8772471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</a:t>
            </a:r>
            <a:r>
              <a:rPr lang="az-Cyrl-AZ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ПРИЛ 2024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74FBD7-8898-099A-B359-827A17E4FE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8D88B-CE12-C793-428A-B43F0852B33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82465" y="635187"/>
            <a:ext cx="8398811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4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24918" cy="1372491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70A0412-BA16-219A-81E1-E4FCDE3DB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4A6836D-C0A7-2F46-E0A2-6C16350842FC}"/>
              </a:ext>
            </a:extLst>
          </p:cNvPr>
          <p:cNvSpPr txBox="1">
            <a:spLocks/>
          </p:cNvSpPr>
          <p:nvPr userDrawn="1"/>
        </p:nvSpPr>
        <p:spPr>
          <a:xfrm>
            <a:off x="4194314" y="1594705"/>
            <a:ext cx="8981716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i="1" dirty="0">
                <a:solidFill>
                  <a:srgbClr val="DA1E4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</a:t>
            </a:r>
            <a:r>
              <a:rPr lang="az-Cyrl-AZ" sz="3200" b="1" i="1" dirty="0">
                <a:solidFill>
                  <a:srgbClr val="DA1E4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ПРИЛ 2024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3CDB39-2AEA-146F-4F75-55179FA7A24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82465" y="635187"/>
            <a:ext cx="8398811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3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459" y="0"/>
            <a:ext cx="13724918" cy="1372491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66F68D6-E8A1-49D3-72F8-B7F3A988A9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97908FE-B03F-18CF-0A75-7009317A50FB}"/>
              </a:ext>
            </a:extLst>
          </p:cNvPr>
          <p:cNvSpPr txBox="1">
            <a:spLocks/>
          </p:cNvSpPr>
          <p:nvPr userDrawn="1"/>
        </p:nvSpPr>
        <p:spPr>
          <a:xfrm>
            <a:off x="4194314" y="1594705"/>
            <a:ext cx="8981716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</a:t>
            </a:r>
            <a:r>
              <a:rPr lang="az-Cyrl-AZ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ПРИЛ 2024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C9D2B7-B4D9-3204-4EFE-B42EDDDF8D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82465" y="635187"/>
            <a:ext cx="8398811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32F274-3B03-604D-BD66-591BD837F899}" type="datetimeFigureOut">
              <a:rPr lang="en-GR" smtClean="0"/>
              <a:t>3/21/24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E6F15-F7EA-5245-8A69-604521B9D20A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3860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2" r:id="rId2"/>
    <p:sldLayoutId id="214748367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F516558-79AE-27E1-8604-CF13E86A6AC2}"/>
              </a:ext>
            </a:extLst>
          </p:cNvPr>
          <p:cNvSpPr txBox="1">
            <a:spLocks/>
          </p:cNvSpPr>
          <p:nvPr/>
        </p:nvSpPr>
        <p:spPr>
          <a:xfrm>
            <a:off x="3649446" y="7763435"/>
            <a:ext cx="9170083" cy="3769749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it-IT" sz="96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OTKRIJTE PULS EVROPE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3B40EA-0A09-5628-B114-60AF66F93D0A}"/>
              </a:ext>
            </a:extLst>
          </p:cNvPr>
          <p:cNvGrpSpPr/>
          <p:nvPr/>
        </p:nvGrpSpPr>
        <p:grpSpPr>
          <a:xfrm>
            <a:off x="3227294" y="11369572"/>
            <a:ext cx="10582153" cy="2199309"/>
            <a:chOff x="1481211" y="6857266"/>
            <a:chExt cx="5679237" cy="1374314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894C1BB-78F8-02D4-78F8-E0F4B5A3FDB7}"/>
                </a:ext>
              </a:extLst>
            </p:cNvPr>
            <p:cNvSpPr/>
            <p:nvPr/>
          </p:nvSpPr>
          <p:spPr>
            <a:xfrm>
              <a:off x="1481211" y="6857266"/>
              <a:ext cx="4671027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DE8468B5-084E-E6D4-84CE-4F37B8183266}"/>
                </a:ext>
              </a:extLst>
            </p:cNvPr>
            <p:cNvSpPr txBox="1">
              <a:spLocks/>
            </p:cNvSpPr>
            <p:nvPr/>
          </p:nvSpPr>
          <p:spPr>
            <a:xfrm>
              <a:off x="1707772" y="6918395"/>
              <a:ext cx="5452676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it-IT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ISTRAŽITE UZBUDLJIVU MREŽU DOGAĐAJA!</a:t>
              </a: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EEEFB364-70CB-070E-4BF7-F040EE025956}"/>
              </a:ext>
            </a:extLst>
          </p:cNvPr>
          <p:cNvSpPr txBox="1">
            <a:spLocks/>
          </p:cNvSpPr>
          <p:nvPr/>
        </p:nvSpPr>
        <p:spPr>
          <a:xfrm rot="16200000">
            <a:off x="10156422" y="7019508"/>
            <a:ext cx="6452267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Drazen </a:t>
            </a:r>
            <a:r>
              <a:rPr lang="en-GB" sz="1300" b="0" i="0" u="none" strike="noStrike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Zigic</a:t>
            </a: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63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55321C7-3FB6-6A77-CF7C-0BB60C05FD59}"/>
              </a:ext>
            </a:extLst>
          </p:cNvPr>
          <p:cNvSpPr txBox="1">
            <a:spLocks/>
          </p:cNvSpPr>
          <p:nvPr/>
        </p:nvSpPr>
        <p:spPr>
          <a:xfrm>
            <a:off x="1403935" y="7745506"/>
            <a:ext cx="10461999" cy="3731902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en-GB" sz="96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SLAVITE, POVEŽITE SE I OSNAŽITE SE!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5B0FA3-59A3-C358-328F-492D5032518E}"/>
              </a:ext>
            </a:extLst>
          </p:cNvPr>
          <p:cNvGrpSpPr/>
          <p:nvPr/>
        </p:nvGrpSpPr>
        <p:grpSpPr>
          <a:xfrm>
            <a:off x="965200" y="11516689"/>
            <a:ext cx="11785599" cy="2199311"/>
            <a:chOff x="757414" y="6857265"/>
            <a:chExt cx="4139318" cy="1374315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69ABD305-B86E-4A38-56D2-27D501B3B170}"/>
                </a:ext>
              </a:extLst>
            </p:cNvPr>
            <p:cNvSpPr/>
            <p:nvPr/>
          </p:nvSpPr>
          <p:spPr>
            <a:xfrm>
              <a:off x="757414" y="6857265"/>
              <a:ext cx="3918162" cy="935804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16F9C634-6C12-C774-9487-DC29366D5685}"/>
                </a:ext>
              </a:extLst>
            </p:cNvPr>
            <p:cNvSpPr txBox="1">
              <a:spLocks/>
            </p:cNvSpPr>
            <p:nvPr/>
          </p:nvSpPr>
          <p:spPr>
            <a:xfrm>
              <a:off x="911506" y="6918395"/>
              <a:ext cx="3985226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it-IT" sz="39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VAŠE PUTOVANJE POČINJE U EVROPSKOJ NEDELJI MLADIH 2024!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CB3A1D9-5B6C-6432-B0F3-D4F6E3F56490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Depiction Images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4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18BDFE0-55FD-1B7E-78C5-EE7E7F3A109C}"/>
              </a:ext>
            </a:extLst>
          </p:cNvPr>
          <p:cNvSpPr/>
          <p:nvPr/>
        </p:nvSpPr>
        <p:spPr>
          <a:xfrm>
            <a:off x="4459665" y="9873447"/>
            <a:ext cx="7151088" cy="1665924"/>
          </a:xfrm>
          <a:prstGeom prst="parallelogram">
            <a:avLst/>
          </a:prstGeom>
          <a:solidFill>
            <a:srgbClr val="DA1E48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sz="288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51BC77C-862D-21A6-BEF2-15C27EA5559C}"/>
              </a:ext>
            </a:extLst>
          </p:cNvPr>
          <p:cNvSpPr txBox="1">
            <a:spLocks/>
          </p:cNvSpPr>
          <p:nvPr/>
        </p:nvSpPr>
        <p:spPr>
          <a:xfrm>
            <a:off x="4813769" y="5252485"/>
            <a:ext cx="7408355" cy="6541072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it-IT" sz="13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DAJTE</a:t>
            </a:r>
          </a:p>
          <a:p>
            <a:pPr>
              <a:lnSpc>
                <a:spcPct val="80000"/>
              </a:lnSpc>
            </a:pPr>
            <a:r>
              <a:rPr lang="it-IT" sz="13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GLAS SVOJOJ VIZIJI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9E6441-1095-8EF9-A26F-A320E254E6F7}"/>
              </a:ext>
            </a:extLst>
          </p:cNvPr>
          <p:cNvSpPr txBox="1">
            <a:spLocks/>
          </p:cNvSpPr>
          <p:nvPr/>
        </p:nvSpPr>
        <p:spPr>
          <a:xfrm>
            <a:off x="4339657" y="11793557"/>
            <a:ext cx="11153556" cy="779656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az-Cyrl-AZ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ДЕМОКРАТИЈА НА ДЕЛУ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6B54AB-6D90-E6AE-DA84-6121D433CCB6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 European Union 2024. Image Source: European Union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1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855E5E5ADAE41B928CCA78BDDB5D1" ma:contentTypeVersion="17" ma:contentTypeDescription="Create a new document." ma:contentTypeScope="" ma:versionID="93542146c86dd71799fe12f7ede2bcaf">
  <xsd:schema xmlns:xsd="http://www.w3.org/2001/XMLSchema" xmlns:xs="http://www.w3.org/2001/XMLSchema" xmlns:p="http://schemas.microsoft.com/office/2006/metadata/properties" xmlns:ns2="57eda55c-5be2-4458-893f-1d6f6925becd" xmlns:ns3="fabd1c37-17bc-4a20-b86b-dce31a596e6c" targetNamespace="http://schemas.microsoft.com/office/2006/metadata/properties" ma:root="true" ma:fieldsID="434169f776425e13153a87670ddb3fa8" ns2:_="" ns3:_="">
    <xsd:import namespace="57eda55c-5be2-4458-893f-1d6f6925becd"/>
    <xsd:import namespace="fabd1c37-17bc-4a20-b86b-dce31a596e6c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eda55c-5be2-4458-893f-1d6f6925bec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6d3af3ca-063e-4acb-96dc-baa84e6552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d1c37-17bc-4a20-b86b-dce31a596e6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9b3d335a-9c7d-4662-b023-f8a656460c23}" ma:internalName="TaxCatchAll" ma:showField="CatchAllData" ma:web="fabd1c37-17bc-4a20-b86b-dce31a596e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eda55c-5be2-4458-893f-1d6f6925becd">
      <Terms xmlns="http://schemas.microsoft.com/office/infopath/2007/PartnerControls"/>
    </lcf76f155ced4ddcb4097134ff3c332f>
    <TaxCatchAll xmlns="fabd1c37-17bc-4a20-b86b-dce31a596e6c" xsi:nil="true"/>
  </documentManagement>
</p:properties>
</file>

<file path=customXml/itemProps1.xml><?xml version="1.0" encoding="utf-8"?>
<ds:datastoreItem xmlns:ds="http://schemas.openxmlformats.org/officeDocument/2006/customXml" ds:itemID="{436275FA-5178-4A64-8C30-17FAFAE38798}"/>
</file>

<file path=customXml/itemProps2.xml><?xml version="1.0" encoding="utf-8"?>
<ds:datastoreItem xmlns:ds="http://schemas.openxmlformats.org/officeDocument/2006/customXml" ds:itemID="{6329D58A-A85F-42FF-AF74-73B0A8CED33B}"/>
</file>

<file path=customXml/itemProps3.xml><?xml version="1.0" encoding="utf-8"?>
<ds:datastoreItem xmlns:ds="http://schemas.openxmlformats.org/officeDocument/2006/customXml" ds:itemID="{6EDC0079-C99A-4309-8A8C-39CFCD7ECDD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66</Words>
  <Application>Microsoft Macintosh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Roboto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CHRYSOPOULOU Andriana</dc:creator>
  <cp:lastModifiedBy>Hector Parperis</cp:lastModifiedBy>
  <cp:revision>61</cp:revision>
  <dcterms:created xsi:type="dcterms:W3CDTF">2024-01-16T09:09:08Z</dcterms:created>
  <dcterms:modified xsi:type="dcterms:W3CDTF">2024-03-21T10:20:01Z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0x010100ABA855E5E5ADAE41B928CCA78BDDB5D1</vt:lpwstr>
  </property>
</Properties>
</file>