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4"/>
  </p:sldMasterIdLst>
  <p:sldIdLst>
    <p:sldId id="257" r:id="rId5"/>
    <p:sldId id="259" r:id="rId6"/>
    <p:sldId id="261" r:id="rId7"/>
    <p:sldId id="260" r:id="rId8"/>
  </p:sldIdLst>
  <p:sldSz cx="13716000" cy="13716000"/>
  <p:notesSz cx="6858000" cy="9144000"/>
  <p:embeddedFontLst>
    <p:embeddedFont>
      <p:font typeface="Franklin Gothic Heavy" panose="020B0903020102020204" pitchFamily="34" charset="0"/>
      <p:regular r:id="rId9"/>
      <p:bold r:id="rId10"/>
      <p:italic r:id="rId11"/>
      <p:boldItalic r:id="rId1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0EF8D-AD5E-4790-AB8A-B85CDC202FB6}" v="1" dt="2022-04-28T12:15:24.854"/>
    <p1510:client id="{8042A565-8752-536B-C41B-C546E2B834E9}" v="4" dt="2022-04-28T12:25:03.265"/>
    <p1510:client id="{C50A6718-B58F-C349-ADC3-3D932DF7117A}" v="65" dt="2022-04-28T08:00:44.0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11"/>
    <p:restoredTop sz="94720"/>
  </p:normalViewPr>
  <p:slideViewPr>
    <p:cSldViewPr snapToGrid="0" snapToObjects="1">
      <p:cViewPr varScale="1">
        <p:scale>
          <a:sx n="105" d="100"/>
          <a:sy n="105" d="100"/>
        </p:scale>
        <p:origin x="396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font" Target="fonts/font4.fntdata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3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grass, outdoor, sky, person&#10;&#10;Description automatically generated">
            <a:extLst>
              <a:ext uri="{FF2B5EF4-FFF2-40B4-BE49-F238E27FC236}">
                <a16:creationId xmlns:a16="http://schemas.microsoft.com/office/drawing/2014/main" id="{189F9F55-11DB-15C8-E52E-D5935349F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3716001" cy="13727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FE50FA-3C6E-D1F5-76C2-96DDA17F8B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86580" y="894080"/>
            <a:ext cx="3053627" cy="2682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EBFDAE-971B-88C5-14D0-416FD67970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6273" y="904240"/>
            <a:ext cx="1369567" cy="9130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F3A977-E71F-37E0-E6C4-D712144AC2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86753" y="7645676"/>
            <a:ext cx="5664200" cy="2400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12FAD2-D307-F170-C5DB-24ABAFCFC53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09082" y="4844676"/>
            <a:ext cx="1562100" cy="2120900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99EA0DC-7CAB-5D42-CC4C-B5C0932879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273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b="1" i="1" cap="all" baseline="0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Speak up about the future of EU values</a:t>
            </a:r>
            <a:endParaRPr lang="en-BE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FDD6C9B-7075-67D8-1BBE-F7F910C4E6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60207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r">
              <a:buNone/>
              <a:defRPr b="1" i="1" cap="all" baseline="0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Visit </a:t>
            </a:r>
            <a:r>
              <a:rPr lang="en-GB" dirty="0" err="1"/>
              <a:t>youthvoices.eu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47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grass, outdoor, sky, person&#10;&#10;Description automatically generated">
            <a:extLst>
              <a:ext uri="{FF2B5EF4-FFF2-40B4-BE49-F238E27FC236}">
                <a16:creationId xmlns:a16="http://schemas.microsoft.com/office/drawing/2014/main" id="{189F9F55-11DB-15C8-E52E-D5935349F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3716001" cy="13727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FE50FA-3C6E-D1F5-76C2-96DDA17F8B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86580" y="894080"/>
            <a:ext cx="3053627" cy="2682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EBFDAE-971B-88C5-14D0-416FD67970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6273" y="904240"/>
            <a:ext cx="1369567" cy="9130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12FAD2-D307-F170-C5DB-24ABAFCFC5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09082" y="4844676"/>
            <a:ext cx="1562100" cy="2120900"/>
          </a:xfrm>
          <a:prstGeom prst="rect">
            <a:avLst/>
          </a:prstGeom>
        </p:spPr>
      </p:pic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99EA0DC-7CAB-5D42-CC4C-B5C0932879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273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b="1" i="1" cap="all" baseline="0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Speak up about the future of EU values</a:t>
            </a:r>
            <a:endParaRPr lang="en-BE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AFDD6C9B-7075-67D8-1BBE-F7F910C4E68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60207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r">
              <a:buNone/>
              <a:defRPr b="1" i="1" cap="all" baseline="0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Visit </a:t>
            </a:r>
            <a:r>
              <a:rPr lang="en-GB" dirty="0" err="1"/>
              <a:t>youthvoices.eu</a:t>
            </a:r>
            <a:endParaRPr lang="en-GB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B42ABEC-D0CB-C84C-3AA6-80C02EF893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58000" y="7352424"/>
            <a:ext cx="108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00" b="1" i="1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TIME TO</a:t>
            </a:r>
            <a:endParaRPr lang="en-BE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2F39389-FA67-7EC5-90D3-1E48E71386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58000" y="8739447"/>
            <a:ext cx="108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00" b="1" i="1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UNMUTE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8935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9F9F55-11DB-15C8-E52E-D5935349F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3716000" cy="137279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FE50FA-3C6E-D1F5-76C2-96DDA17F8B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86580" y="894080"/>
            <a:ext cx="3053627" cy="2682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EBFDAE-971B-88C5-14D0-416FD67970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6273" y="904240"/>
            <a:ext cx="1369567" cy="9130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3F3A977-E71F-37E0-E6C4-D712144AC2D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86753" y="7645676"/>
            <a:ext cx="5664200" cy="2400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12FAD2-D307-F170-C5DB-24ABAFCFC53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09082" y="4844676"/>
            <a:ext cx="1562100" cy="21209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20D76-AFBC-225F-568E-CEB68BB523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273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b="1" i="1" cap="all" baseline="0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Speak up about the future of EU values</a:t>
            </a:r>
            <a:endParaRPr lang="en-BE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CC391DB-02AD-919F-2816-5C553B938D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60207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r">
              <a:buNone/>
              <a:defRPr b="1" i="1" cap="all" baseline="0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Visit </a:t>
            </a:r>
            <a:r>
              <a:rPr lang="en-GB" dirty="0" err="1"/>
              <a:t>youthvoices.eu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402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89F9F55-11DB-15C8-E52E-D5935349F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952"/>
            <a:ext cx="13716000" cy="1372790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B0739-C5EC-8FF2-9744-C7326FEA71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58000" y="7352424"/>
            <a:ext cx="108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00" b="1" i="1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TIME TO</a:t>
            </a:r>
            <a:endParaRPr lang="en-BE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C5280BE9-A5C4-29FA-1D07-0FC11BF0AB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58000" y="8739447"/>
            <a:ext cx="10800000" cy="1440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500" b="1" i="1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UNMUTE</a:t>
            </a:r>
            <a:endParaRPr lang="en-B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3FE50FA-3C6E-D1F5-76C2-96DDA17F8B1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86580" y="894080"/>
            <a:ext cx="3053627" cy="2682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BEBFDAE-971B-88C5-14D0-416FD67970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06273" y="904240"/>
            <a:ext cx="1369567" cy="9130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212FAD2-D307-F170-C5DB-24ABAFCFC5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09082" y="4844676"/>
            <a:ext cx="1562100" cy="21209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20D76-AFBC-225F-568E-CEB68BB523E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6273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b="1" i="1" cap="all" baseline="0">
                <a:solidFill>
                  <a:schemeClr val="bg1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Speak up about the future of EU values</a:t>
            </a:r>
            <a:endParaRPr lang="en-BE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CC391DB-02AD-919F-2816-5C553B938D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60207" y="10504255"/>
            <a:ext cx="4680000" cy="2520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r">
              <a:buNone/>
              <a:defRPr b="1" i="1" cap="all" baseline="0">
                <a:solidFill>
                  <a:srgbClr val="FFED00"/>
                </a:solidFill>
                <a:latin typeface="Franklin Gothic Heavy" panose="020B0603020102020204" pitchFamily="34" charset="0"/>
              </a:defRPr>
            </a:lvl1pPr>
          </a:lstStyle>
          <a:p>
            <a:pPr lvl="0"/>
            <a:r>
              <a:rPr lang="en-GB" dirty="0"/>
              <a:t>Visit </a:t>
            </a:r>
            <a:r>
              <a:rPr lang="en-GB" dirty="0" err="1"/>
              <a:t>youthvoices.eu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982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55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2" r:id="rId4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C2900B-B2CF-0E66-80DD-AF28812287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891470-DCEA-B752-8FF8-F8273942F8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93826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A8443F-057B-1A08-6382-39F1F0DE1D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C1DBF-B983-7345-9A82-7312385A7A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417A2-17C5-DC2A-A00C-376017E2CF7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C2E8E7-A288-869C-A00A-1A71829F66B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37549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F0B4CE-B5D2-2035-0896-9C6299862D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EA3E1C-AC63-A708-13C3-F2D9A017570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41254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E005B4-7AF2-DDD2-BDEF-5A0BC9B95A2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9A437B-CB4D-82AF-F181-F4C43540F90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76AFF4-0B61-F85F-8E3F-056A47310F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090DD1-EA38-E6D7-9106-729C84D591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900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79243C2AF1243BDDEDA98BA03FD0C" ma:contentTypeVersion="12" ma:contentTypeDescription="Create a new document." ma:contentTypeScope="" ma:versionID="cdd4b8de54cad707b6917e57aeb9dd90">
  <xsd:schema xmlns:xsd="http://www.w3.org/2001/XMLSchema" xmlns:xs="http://www.w3.org/2001/XMLSchema" xmlns:p="http://schemas.microsoft.com/office/2006/metadata/properties" xmlns:ns2="c4b158c7-55a9-47b2-9e0f-491ca6e19511" xmlns:ns3="90f7eae9-eb55-4a25-8115-626adef59b8a" targetNamespace="http://schemas.microsoft.com/office/2006/metadata/properties" ma:root="true" ma:fieldsID="47f51786cc64ab678d885e6ba19674ef" ns2:_="" ns3:_="">
    <xsd:import namespace="c4b158c7-55a9-47b2-9e0f-491ca6e19511"/>
    <xsd:import namespace="90f7eae9-eb55-4a25-8115-626adef59b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b158c7-55a9-47b2-9e0f-491ca6e195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f7eae9-eb55-4a25-8115-626adef59b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C02650-4B47-4532-B703-F0CB0642E8D6}">
  <ds:schemaRefs>
    <ds:schemaRef ds:uri="http://purl.org/dc/terms/"/>
    <ds:schemaRef ds:uri="b602aa8e-6ee6-4b68-bb46-f0e7993d4218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44bd9286-e3f5-4217-acfe-1baf89913576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EDDEC3-7C9C-4F93-85DB-FF3185D86C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7E4AEF-F276-4DDB-88C0-321D8EF8AC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b158c7-55a9-47b2-9e0f-491ca6e19511"/>
    <ds:schemaRef ds:uri="90f7eae9-eb55-4a25-8115-626adef59b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0</Words>
  <Application>Microsoft Office PowerPoint</Application>
  <PresentationFormat>Niestandardowy</PresentationFormat>
  <Paragraphs>0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Oostens, Dries</dc:creator>
  <cp:lastModifiedBy>Oostens, Dries</cp:lastModifiedBy>
  <cp:revision>5</cp:revision>
  <dcterms:created xsi:type="dcterms:W3CDTF">2022-04-26T14:33:08Z</dcterms:created>
  <dcterms:modified xsi:type="dcterms:W3CDTF">2022-04-28T12:25:27Z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0x010100B5179243C2AF1243BDDEDA98BA03FD0C</vt:lpwstr>
  </property>
</Properties>
</file>